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4"/>
  </p:sldMasterIdLst>
  <p:notesMasterIdLst>
    <p:notesMasterId r:id="rId15"/>
  </p:notesMasterIdLst>
  <p:sldIdLst>
    <p:sldId id="256" r:id="rId5"/>
    <p:sldId id="259" r:id="rId6"/>
    <p:sldId id="262" r:id="rId7"/>
    <p:sldId id="272" r:id="rId8"/>
    <p:sldId id="274" r:id="rId9"/>
    <p:sldId id="275" r:id="rId10"/>
    <p:sldId id="276" r:id="rId11"/>
    <p:sldId id="273" r:id="rId12"/>
    <p:sldId id="277" r:id="rId13"/>
    <p:sldId id="26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359"/>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2" autoAdjust="0"/>
    <p:restoredTop sz="94598" autoAdjust="0"/>
  </p:normalViewPr>
  <p:slideViewPr>
    <p:cSldViewPr snapToGrid="0" showGuides="1">
      <p:cViewPr>
        <p:scale>
          <a:sx n="64" d="100"/>
          <a:sy n="64" d="100"/>
        </p:scale>
        <p:origin x="234" y="-144"/>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g>
</file>

<file path=ppt/media/image10.png>
</file>

<file path=ppt/media/image11.png>
</file>

<file path=ppt/media/image12.png>
</file>

<file path=ppt/media/image13.png>
</file>

<file path=ppt/media/image14.png>
</file>

<file path=ppt/media/image15.png>
</file>

<file path=ppt/media/image16.jpeg>
</file>

<file path=ppt/media/image17.jpg>
</file>

<file path=ppt/media/image18.jp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9A0FA-2191-4F92-A1E4-6EB4598AC4EC}" type="datetimeFigureOut">
              <a:rPr lang="en-US" smtClean="0"/>
              <a:t>7/15/2023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359F2-43EF-4812-9DC0-98C0B1A40681}" type="slidenum">
              <a:rPr lang="en-US" smtClean="0"/>
              <a:t>‹#›</a:t>
            </a:fld>
            <a:endParaRPr lang="en-US" dirty="0"/>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31937252-EACE-4232-855F-5C47E3F8B087}"/>
              </a:ext>
            </a:extLst>
          </p:cNvPr>
          <p:cNvSpPr>
            <a:spLocks noGrp="1"/>
          </p:cNvSpPr>
          <p:nvPr>
            <p:ph type="ctrTitle"/>
          </p:nvPr>
        </p:nvSpPr>
        <p:spPr>
          <a:xfrm>
            <a:off x="581191" y="704088"/>
            <a:ext cx="10993549" cy="1499616"/>
          </a:xfrm>
        </p:spPr>
        <p:txBody>
          <a:bodyPr/>
          <a:lstStyle/>
          <a:p>
            <a:r>
              <a:rPr lang="en-US"/>
              <a:t>Click to edit Master title style</a:t>
            </a:r>
            <a:endParaRPr lang="en-US" dirty="0"/>
          </a:p>
        </p:txBody>
      </p:sp>
      <p:sp>
        <p:nvSpPr>
          <p:cNvPr id="16" name="Subtitle 2">
            <a:extLst>
              <a:ext uri="{FF2B5EF4-FFF2-40B4-BE49-F238E27FC236}">
                <a16:creationId xmlns:a16="http://schemas.microsoft.com/office/drawing/2014/main" id="{3507450D-E801-41C1-9FD7-923530A06BD4}"/>
              </a:ext>
            </a:extLst>
          </p:cNvPr>
          <p:cNvSpPr>
            <a:spLocks noGrp="1"/>
          </p:cNvSpPr>
          <p:nvPr>
            <p:ph type="subTitle" idx="1"/>
          </p:nvPr>
        </p:nvSpPr>
        <p:spPr>
          <a:xfrm>
            <a:off x="581194" y="2495445"/>
            <a:ext cx="10993546" cy="468233"/>
          </a:xfrm>
        </p:spPr>
        <p:txBody>
          <a:bodyPr/>
          <a:lstStyle>
            <a:lvl1pPr marL="0" indent="0">
              <a:buNone/>
              <a:defRPr/>
            </a:lvl1pPr>
          </a:lstStyle>
          <a:p>
            <a:r>
              <a:rPr lang="en-US"/>
              <a:t>Click to edit Master subtitle style</a:t>
            </a:r>
            <a:endParaRPr lang="en-US" dirty="0"/>
          </a:p>
        </p:txBody>
      </p:sp>
      <p:sp>
        <p:nvSpPr>
          <p:cNvPr id="25" name="Picture Placeholder 24">
            <a:extLst>
              <a:ext uri="{FF2B5EF4-FFF2-40B4-BE49-F238E27FC236}">
                <a16:creationId xmlns:a16="http://schemas.microsoft.com/office/drawing/2014/main" id="{CBA6DBC1-39A1-48A6-8B81-3CD966D06E81}"/>
              </a:ext>
            </a:extLst>
          </p:cNvPr>
          <p:cNvSpPr>
            <a:spLocks noGrp="1"/>
          </p:cNvSpPr>
          <p:nvPr>
            <p:ph type="pic" sz="quarter" idx="13"/>
          </p:nvPr>
        </p:nvSpPr>
        <p:spPr>
          <a:xfrm>
            <a:off x="448056" y="3081528"/>
            <a:ext cx="11265408" cy="3310128"/>
          </a:xfrm>
          <a:solidFill>
            <a:schemeClr val="accent2"/>
          </a:solidFill>
        </p:spPr>
        <p:txBody>
          <a:bodyPr/>
          <a:lstStyle/>
          <a:p>
            <a:r>
              <a:rPr lang="en-US"/>
              <a:t>Click icon to add picture</a:t>
            </a:r>
            <a:endParaRPr lang="en-US" dirty="0"/>
          </a:p>
        </p:txBody>
      </p:sp>
    </p:spTree>
    <p:extLst>
      <p:ext uri="{BB962C8B-B14F-4D97-AF65-F5344CB8AC3E}">
        <p14:creationId xmlns:p14="http://schemas.microsoft.com/office/powerpoint/2010/main" val="3425283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E7D0488-B202-4F7B-9F3C-5F3540449364}"/>
              </a:ext>
            </a:extLst>
          </p:cNvPr>
          <p:cNvSpPr>
            <a:spLocks noGrp="1"/>
          </p:cNvSpPr>
          <p:nvPr>
            <p:ph type="title"/>
          </p:nvPr>
        </p:nvSpPr>
        <p:spPr>
          <a:xfrm>
            <a:off x="581192" y="3986411"/>
            <a:ext cx="3568661" cy="1872388"/>
          </a:xfrm>
        </p:spPr>
        <p:txBody>
          <a:bodyPr anchor="ctr"/>
          <a:lstStyle/>
          <a:p>
            <a:pPr algn="r"/>
            <a:r>
              <a:rPr lang="en-US">
                <a:solidFill>
                  <a:schemeClr val="tx2"/>
                </a:solidFill>
              </a:rPr>
              <a:t>Click to edit Master title style</a:t>
            </a:r>
            <a:endParaRPr lang="en-US" dirty="0">
              <a:solidFill>
                <a:schemeClr val="tx2"/>
              </a:solidFill>
            </a:endParaRPr>
          </a:p>
        </p:txBody>
      </p:sp>
      <p:sp>
        <p:nvSpPr>
          <p:cNvPr id="12" name="Picture Placeholder 11">
            <a:extLst>
              <a:ext uri="{FF2B5EF4-FFF2-40B4-BE49-F238E27FC236}">
                <a16:creationId xmlns:a16="http://schemas.microsoft.com/office/drawing/2014/main" id="{5972A87D-479C-4157-A7C5-33D8FC7B2974}"/>
              </a:ext>
            </a:extLst>
          </p:cNvPr>
          <p:cNvSpPr>
            <a:spLocks noGrp="1"/>
          </p:cNvSpPr>
          <p:nvPr>
            <p:ph type="pic" sz="quarter" idx="13"/>
          </p:nvPr>
        </p:nvSpPr>
        <p:spPr>
          <a:xfrm>
            <a:off x="448056" y="768096"/>
            <a:ext cx="2578608" cy="2816352"/>
          </a:xfrm>
          <a:solidFill>
            <a:schemeClr val="accent2"/>
          </a:solidFill>
        </p:spPr>
        <p:txBody>
          <a:bodyPr/>
          <a:lstStyle/>
          <a:p>
            <a:r>
              <a:rPr lang="en-US"/>
              <a:t>Click icon to add picture</a:t>
            </a:r>
            <a:endParaRPr lang="en-US" dirty="0"/>
          </a:p>
        </p:txBody>
      </p:sp>
      <p:sp>
        <p:nvSpPr>
          <p:cNvPr id="13" name="Picture Placeholder 11">
            <a:extLst>
              <a:ext uri="{FF2B5EF4-FFF2-40B4-BE49-F238E27FC236}">
                <a16:creationId xmlns:a16="http://schemas.microsoft.com/office/drawing/2014/main" id="{78EE581A-A98D-4A1B-B826-3C60801D6672}"/>
              </a:ext>
            </a:extLst>
          </p:cNvPr>
          <p:cNvSpPr>
            <a:spLocks noGrp="1"/>
          </p:cNvSpPr>
          <p:nvPr>
            <p:ph type="pic" sz="quarter" idx="14"/>
          </p:nvPr>
        </p:nvSpPr>
        <p:spPr>
          <a:xfrm>
            <a:off x="3352800" y="768096"/>
            <a:ext cx="2578608" cy="2816352"/>
          </a:xfrm>
          <a:solidFill>
            <a:schemeClr val="accent2"/>
          </a:solidFill>
        </p:spPr>
        <p:txBody>
          <a:bodyPr/>
          <a:lstStyle/>
          <a:p>
            <a:r>
              <a:rPr lang="en-US"/>
              <a:t>Click icon to add picture</a:t>
            </a:r>
            <a:endParaRPr lang="en-US" dirty="0"/>
          </a:p>
        </p:txBody>
      </p:sp>
      <p:sp>
        <p:nvSpPr>
          <p:cNvPr id="14" name="Picture Placeholder 11">
            <a:extLst>
              <a:ext uri="{FF2B5EF4-FFF2-40B4-BE49-F238E27FC236}">
                <a16:creationId xmlns:a16="http://schemas.microsoft.com/office/drawing/2014/main" id="{16AE88BE-E502-4D34-AAE9-6EE48F1ACE29}"/>
              </a:ext>
            </a:extLst>
          </p:cNvPr>
          <p:cNvSpPr>
            <a:spLocks noGrp="1"/>
          </p:cNvSpPr>
          <p:nvPr>
            <p:ph type="pic" sz="quarter" idx="15"/>
          </p:nvPr>
        </p:nvSpPr>
        <p:spPr>
          <a:xfrm>
            <a:off x="6257544" y="768096"/>
            <a:ext cx="2578608" cy="2816352"/>
          </a:xfrm>
          <a:solidFill>
            <a:schemeClr val="accent2"/>
          </a:solidFill>
        </p:spPr>
        <p:txBody>
          <a:bodyPr/>
          <a:lstStyle/>
          <a:p>
            <a:r>
              <a:rPr lang="en-US"/>
              <a:t>Click icon to add picture</a:t>
            </a:r>
            <a:endParaRPr lang="en-US" dirty="0"/>
          </a:p>
        </p:txBody>
      </p:sp>
      <p:sp>
        <p:nvSpPr>
          <p:cNvPr id="16" name="Picture Placeholder 11">
            <a:extLst>
              <a:ext uri="{FF2B5EF4-FFF2-40B4-BE49-F238E27FC236}">
                <a16:creationId xmlns:a16="http://schemas.microsoft.com/office/drawing/2014/main" id="{9FD0C6B3-E0D9-4177-8079-178D1B0F530D}"/>
              </a:ext>
            </a:extLst>
          </p:cNvPr>
          <p:cNvSpPr>
            <a:spLocks noGrp="1"/>
          </p:cNvSpPr>
          <p:nvPr>
            <p:ph type="pic" sz="quarter" idx="16"/>
          </p:nvPr>
        </p:nvSpPr>
        <p:spPr>
          <a:xfrm>
            <a:off x="9162288" y="768096"/>
            <a:ext cx="2578608" cy="2816352"/>
          </a:xfrm>
          <a:solidFill>
            <a:schemeClr val="accent2"/>
          </a:solidFill>
        </p:spPr>
        <p:txBody>
          <a:bodyPr/>
          <a:lstStyle/>
          <a:p>
            <a:r>
              <a:rPr lang="en-US"/>
              <a:t>Click icon to add picture</a:t>
            </a:r>
            <a:endParaRPr lang="en-US" dirty="0"/>
          </a:p>
        </p:txBody>
      </p:sp>
      <p:sp>
        <p:nvSpPr>
          <p:cNvPr id="10" name="Content Placeholder 2">
            <a:extLst>
              <a:ext uri="{FF2B5EF4-FFF2-40B4-BE49-F238E27FC236}">
                <a16:creationId xmlns:a16="http://schemas.microsoft.com/office/drawing/2014/main" id="{53AD8A25-150B-42DF-B6CC-FB1E5225D517}"/>
              </a:ext>
            </a:extLst>
          </p:cNvPr>
          <p:cNvSpPr>
            <a:spLocks noGrp="1"/>
          </p:cNvSpPr>
          <p:nvPr>
            <p:ph idx="1"/>
          </p:nvPr>
        </p:nvSpPr>
        <p:spPr>
          <a:xfrm>
            <a:off x="4520392" y="3956050"/>
            <a:ext cx="7225075" cy="1902749"/>
          </a:xfrm>
        </p:spPr>
        <p:txBody>
          <a:bodyPr>
            <a:normAutofit/>
          </a:bodyPr>
          <a:lstStyle>
            <a:lvl1pPr marL="0" indent="0">
              <a:buNone/>
              <a:defRPr/>
            </a:lvl1pPr>
          </a:lstStyle>
          <a:p>
            <a:pPr lvl="0"/>
            <a:r>
              <a:rPr lang="en-US"/>
              <a:t>Click to edit Master text styles</a:t>
            </a:r>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069925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20F9CA6-0CB1-4A9E-96E4-67800B107E21}"/>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bg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a:extLst>
              <a:ext uri="{FF2B5EF4-FFF2-40B4-BE49-F238E27FC236}">
                <a16:creationId xmlns:a16="http://schemas.microsoft.com/office/drawing/2014/main" id="{05826FB8-73AC-4F8B-BD9C-B5E87FC9C6A9}"/>
              </a:ext>
              <a:ext uri="{C183D7F6-B498-43B3-948B-1728B52AA6E4}">
                <adec:decorative xmlns:adec="http://schemas.microsoft.com/office/drawing/2017/decorative" val="1"/>
              </a:ext>
            </a:extLst>
          </p:cNvPr>
          <p:cNvSpPr/>
          <p:nvPr userDrawn="1"/>
        </p:nvSpPr>
        <p:spPr>
          <a:xfrm>
            <a:off x="638620"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5" name="Title 1">
            <a:extLst>
              <a:ext uri="{FF2B5EF4-FFF2-40B4-BE49-F238E27FC236}">
                <a16:creationId xmlns:a16="http://schemas.microsoft.com/office/drawing/2014/main" id="{D0F196A1-2430-4797-B656-A38302FAFF33}"/>
              </a:ext>
            </a:extLst>
          </p:cNvPr>
          <p:cNvSpPr>
            <a:spLocks noGrp="1"/>
          </p:cNvSpPr>
          <p:nvPr>
            <p:ph type="title"/>
          </p:nvPr>
        </p:nvSpPr>
        <p:spPr>
          <a:xfrm>
            <a:off x="609906" y="702156"/>
            <a:ext cx="3568661" cy="1188720"/>
          </a:xfrm>
        </p:spPr>
        <p:txBody>
          <a:bodyPr/>
          <a:lstStyle/>
          <a:p>
            <a:r>
              <a:rPr lang="en-US"/>
              <a:t>Click to edit Master title style</a:t>
            </a:r>
            <a:endParaRPr lang="en-US" dirty="0"/>
          </a:p>
        </p:txBody>
      </p:sp>
      <p:sp>
        <p:nvSpPr>
          <p:cNvPr id="6" name="Content Placeholder 2">
            <a:extLst>
              <a:ext uri="{FF2B5EF4-FFF2-40B4-BE49-F238E27FC236}">
                <a16:creationId xmlns:a16="http://schemas.microsoft.com/office/drawing/2014/main" id="{F7AE5FA5-AF50-4B00-8E20-1B20A667A3BF}"/>
              </a:ext>
            </a:extLst>
          </p:cNvPr>
          <p:cNvSpPr>
            <a:spLocks noGrp="1"/>
          </p:cNvSpPr>
          <p:nvPr>
            <p:ph idx="1"/>
          </p:nvPr>
        </p:nvSpPr>
        <p:spPr>
          <a:xfrm>
            <a:off x="609906" y="2340864"/>
            <a:ext cx="3568661" cy="3634486"/>
          </a:xfrm>
        </p:spPr>
        <p:txBody>
          <a:bodyPr>
            <a:normAutofit/>
          </a:bodyPr>
          <a:lstStyle>
            <a:lvl1pPr marL="0" indent="0">
              <a:buNone/>
              <a:defRPr/>
            </a:lvl1pPr>
          </a:lstStyle>
          <a:p>
            <a:pPr lvl="0"/>
            <a:r>
              <a:rPr lang="en-US"/>
              <a:t>Click to edit Master text styles</a:t>
            </a:r>
          </a:p>
        </p:txBody>
      </p:sp>
      <p:sp>
        <p:nvSpPr>
          <p:cNvPr id="3" name="Footer Placeholder 2"/>
          <p:cNvSpPr>
            <a:spLocks noGrp="1"/>
          </p:cNvSpPr>
          <p:nvPr>
            <p:ph type="ftr" sz="quarter" idx="11"/>
          </p:nvPr>
        </p:nvSpPr>
        <p:spPr/>
        <p:txBody>
          <a:bodyPr/>
          <a:lstStyle/>
          <a:p>
            <a:r>
              <a:rPr lang="en-US" dirty="0"/>
              <a:t>Sample Footer Text</a:t>
            </a:r>
          </a:p>
        </p:txBody>
      </p:sp>
      <p:sp>
        <p:nvSpPr>
          <p:cNvPr id="13" name="Picture Placeholder 12">
            <a:extLst>
              <a:ext uri="{FF2B5EF4-FFF2-40B4-BE49-F238E27FC236}">
                <a16:creationId xmlns:a16="http://schemas.microsoft.com/office/drawing/2014/main" id="{83237575-909D-45C0-B594-0B7A40F04B52}"/>
              </a:ext>
            </a:extLst>
          </p:cNvPr>
          <p:cNvSpPr>
            <a:spLocks noGrp="1"/>
          </p:cNvSpPr>
          <p:nvPr>
            <p:ph type="pic" sz="quarter" idx="13"/>
          </p:nvPr>
        </p:nvSpPr>
        <p:spPr>
          <a:xfrm>
            <a:off x="4657344" y="0"/>
            <a:ext cx="7534656" cy="6858000"/>
          </a:xfrm>
          <a:solidFill>
            <a:schemeClr val="accent2"/>
          </a:solidFill>
        </p:spPr>
        <p:txBody>
          <a:bodyPr/>
          <a:lstStyle/>
          <a:p>
            <a:r>
              <a:rPr lang="en-US"/>
              <a:t>Click icon to add picture</a:t>
            </a:r>
            <a:endParaRPr lang="en-US" dirty="0"/>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822543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a:extLst>
              <a:ext uri="{C183D7F6-B498-43B3-948B-1728B52AA6E4}">
                <adec:decorative xmlns:adec="http://schemas.microsoft.com/office/drawing/2017/decorative" val="1"/>
              </a:ext>
            </a:extLst>
          </p:cNvPr>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90843933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lstStyle/>
          <a:p>
            <a:r>
              <a:rPr lang="en-US" dirty="0"/>
              <a:t>Sample Footer Text</a:t>
            </a:r>
          </a:p>
        </p:txBody>
      </p:sp>
      <p:sp>
        <p:nvSpPr>
          <p:cNvPr id="5" name="Date Placeholder 4"/>
          <p:cNvSpPr>
            <a:spLocks noGrp="1"/>
          </p:cNvSpPr>
          <p:nvPr>
            <p:ph type="dt" sz="half" idx="10"/>
          </p:nvPr>
        </p:nvSpPr>
        <p:spPr/>
        <p:txBody>
          <a:bodyPr/>
          <a:lstStyle/>
          <a:p>
            <a:r>
              <a:rPr lang="en-US" dirty="0"/>
              <a:t>20XX</a:t>
            </a:r>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679185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078986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a:extLst>
              <a:ext uri="{C183D7F6-B498-43B3-948B-1728B52AA6E4}">
                <adec:decorative xmlns:adec="http://schemas.microsoft.com/office/drawing/2017/decorative" val="1"/>
              </a:ext>
            </a:extLst>
          </p:cNvPr>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r>
              <a:rPr lang="en-US" dirty="0"/>
              <a:t>Sample Footer Text</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r>
              <a:rPr lang="en-US" dirty="0"/>
              <a:t>20XX</a:t>
            </a:r>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59284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pPr algn="l"/>
            <a:r>
              <a:rPr lang="en-US" dirty="0"/>
              <a:t>Sample Footer Text</a:t>
            </a:r>
          </a:p>
        </p:txBody>
      </p:sp>
      <p:sp>
        <p:nvSpPr>
          <p:cNvPr id="5" name="Date Placeholder 4"/>
          <p:cNvSpPr>
            <a:spLocks noGrp="1"/>
          </p:cNvSpPr>
          <p:nvPr>
            <p:ph type="dt" sz="half" idx="10"/>
          </p:nvPr>
        </p:nvSpPr>
        <p:spPr/>
        <p:txBody>
          <a:bodyPr/>
          <a:lstStyle/>
          <a:p>
            <a:r>
              <a:rPr lang="en-US" dirty="0"/>
              <a:t>20XX</a:t>
            </a:r>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16506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26BD44-2224-46FF-A4E7-9C9FFE19726B}"/>
              </a:ext>
            </a:extLst>
          </p:cNvPr>
          <p:cNvSpPr>
            <a:spLocks noGrp="1"/>
          </p:cNvSpPr>
          <p:nvPr>
            <p:ph type="title"/>
          </p:nvPr>
        </p:nvSpPr>
        <p:spPr>
          <a:xfrm>
            <a:off x="581192" y="702155"/>
            <a:ext cx="3424138" cy="1500131"/>
          </a:xfrm>
        </p:spPr>
        <p:txBody>
          <a:bodyPr/>
          <a:lstStyle>
            <a:lvl1pPr>
              <a:defRPr/>
            </a:lvl1pPr>
          </a:lstStyle>
          <a:p>
            <a:r>
              <a:rPr lang="en-US"/>
              <a:t>Click to edit Master title style</a:t>
            </a:r>
            <a:endParaRPr lang="en-US" dirty="0"/>
          </a:p>
        </p:txBody>
      </p:sp>
      <p:sp>
        <p:nvSpPr>
          <p:cNvPr id="6" name="Content Placeholder 5">
            <a:extLst>
              <a:ext uri="{FF2B5EF4-FFF2-40B4-BE49-F238E27FC236}">
                <a16:creationId xmlns:a16="http://schemas.microsoft.com/office/drawing/2014/main" id="{728249B4-F572-49E8-9B53-CB4E629EB93F}"/>
              </a:ext>
            </a:extLst>
          </p:cNvPr>
          <p:cNvSpPr>
            <a:spLocks noGrp="1"/>
          </p:cNvSpPr>
          <p:nvPr>
            <p:ph idx="1"/>
          </p:nvPr>
        </p:nvSpPr>
        <p:spPr>
          <a:xfrm>
            <a:off x="581193" y="2414788"/>
            <a:ext cx="3424138" cy="3975776"/>
          </a:xfrm>
        </p:spPr>
        <p:txBody>
          <a:bodyPr/>
          <a:lstStyle>
            <a:lvl1pPr marL="0" indent="0">
              <a:buNone/>
              <a:defRPr/>
            </a:lvl1pPr>
          </a:lstStyle>
          <a:p>
            <a:pPr lvl="0"/>
            <a:r>
              <a:rPr lang="en-US"/>
              <a:t>Click to edit Master text styles</a:t>
            </a:r>
          </a:p>
        </p:txBody>
      </p:sp>
      <p:sp>
        <p:nvSpPr>
          <p:cNvPr id="10" name="Picture Placeholder 9">
            <a:extLst>
              <a:ext uri="{FF2B5EF4-FFF2-40B4-BE49-F238E27FC236}">
                <a16:creationId xmlns:a16="http://schemas.microsoft.com/office/drawing/2014/main" id="{06C12940-675F-4BDC-8733-71FEBC2FDCCF}"/>
              </a:ext>
            </a:extLst>
          </p:cNvPr>
          <p:cNvSpPr>
            <a:spLocks noGrp="1"/>
          </p:cNvSpPr>
          <p:nvPr>
            <p:ph type="pic" sz="quarter" idx="13"/>
          </p:nvPr>
        </p:nvSpPr>
        <p:spPr>
          <a:xfrm>
            <a:off x="4242815" y="640080"/>
            <a:ext cx="3703320" cy="5751576"/>
          </a:xfrm>
          <a:solidFill>
            <a:schemeClr val="accent2"/>
          </a:solidFill>
        </p:spPr>
        <p:txBody>
          <a:bodyPr/>
          <a:lstStyle/>
          <a:p>
            <a:r>
              <a:rPr lang="en-US"/>
              <a:t>Click icon to add picture</a:t>
            </a:r>
            <a:endParaRPr lang="en-US" dirty="0"/>
          </a:p>
        </p:txBody>
      </p:sp>
      <p:sp>
        <p:nvSpPr>
          <p:cNvPr id="11" name="Picture Placeholder 9">
            <a:extLst>
              <a:ext uri="{FF2B5EF4-FFF2-40B4-BE49-F238E27FC236}">
                <a16:creationId xmlns:a16="http://schemas.microsoft.com/office/drawing/2014/main" id="{63AD391F-F462-4773-B9C7-B512F55F6812}"/>
              </a:ext>
            </a:extLst>
          </p:cNvPr>
          <p:cNvSpPr>
            <a:spLocks noGrp="1"/>
          </p:cNvSpPr>
          <p:nvPr>
            <p:ph type="pic" sz="quarter" idx="14"/>
          </p:nvPr>
        </p:nvSpPr>
        <p:spPr>
          <a:xfrm>
            <a:off x="8046720" y="640080"/>
            <a:ext cx="3703320" cy="5751576"/>
          </a:xfrm>
          <a:solidFill>
            <a:schemeClr val="accent2"/>
          </a:solidFill>
        </p:spPr>
        <p:txBody>
          <a:bodyPr/>
          <a:lstStyle/>
          <a:p>
            <a:r>
              <a:rPr lang="en-US"/>
              <a:t>Click icon to add picture</a:t>
            </a:r>
            <a:endParaRPr lang="en-US" dirty="0"/>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88979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9CC542F-D03C-4537-9B6E-7F653B651524}"/>
              </a:ext>
            </a:extLst>
          </p:cNvPr>
          <p:cNvSpPr>
            <a:spLocks noGrp="1"/>
          </p:cNvSpPr>
          <p:nvPr>
            <p:ph type="title"/>
          </p:nvPr>
        </p:nvSpPr>
        <p:spPr>
          <a:xfrm>
            <a:off x="581192" y="730730"/>
            <a:ext cx="3475915" cy="1478341"/>
          </a:xfrm>
        </p:spPr>
        <p:txBody>
          <a:bodyPr>
            <a:normAutofit/>
          </a:bodyPr>
          <a:lstStyle/>
          <a:p>
            <a:r>
              <a:rPr lang="en-US">
                <a:solidFill>
                  <a:schemeClr val="tx2"/>
                </a:solidFill>
              </a:rPr>
              <a:t>Click to edit Master title style</a:t>
            </a:r>
            <a:endParaRPr lang="en-US" dirty="0">
              <a:solidFill>
                <a:schemeClr val="tx2"/>
              </a:solidFill>
            </a:endParaRPr>
          </a:p>
        </p:txBody>
      </p:sp>
      <p:sp>
        <p:nvSpPr>
          <p:cNvPr id="6" name="Content Placeholder 2" descr="Tag=AccentColor&#10;Flavor=Light&#10;Target=Bullets">
            <a:extLst>
              <a:ext uri="{FF2B5EF4-FFF2-40B4-BE49-F238E27FC236}">
                <a16:creationId xmlns:a16="http://schemas.microsoft.com/office/drawing/2014/main" id="{C768CCB8-0718-4D4E-8EE1-1D287550057B}"/>
              </a:ext>
            </a:extLst>
          </p:cNvPr>
          <p:cNvSpPr>
            <a:spLocks noGrp="1"/>
          </p:cNvSpPr>
          <p:nvPr>
            <p:ph idx="1"/>
          </p:nvPr>
        </p:nvSpPr>
        <p:spPr>
          <a:xfrm>
            <a:off x="581192" y="2180496"/>
            <a:ext cx="3475915" cy="3678303"/>
          </a:xfrm>
        </p:spPr>
        <p:txBody>
          <a:bodyPr>
            <a:normAutofit/>
          </a:bodyPr>
          <a:lstStyle>
            <a:lvl1pPr marL="0" indent="0">
              <a:buNone/>
              <a:defRPr/>
            </a:lvl1pPr>
          </a:lstStyle>
          <a:p>
            <a:pPr lvl="0"/>
            <a:r>
              <a:rPr lang="en-US"/>
              <a:t>Click to edit Master text styles</a:t>
            </a:r>
          </a:p>
        </p:txBody>
      </p:sp>
      <p:sp>
        <p:nvSpPr>
          <p:cNvPr id="11" name="Picture Placeholder 10">
            <a:extLst>
              <a:ext uri="{FF2B5EF4-FFF2-40B4-BE49-F238E27FC236}">
                <a16:creationId xmlns:a16="http://schemas.microsoft.com/office/drawing/2014/main" id="{5C3A8825-378F-41FE-A716-644287762A49}"/>
              </a:ext>
            </a:extLst>
          </p:cNvPr>
          <p:cNvSpPr>
            <a:spLocks noGrp="1"/>
          </p:cNvSpPr>
          <p:nvPr>
            <p:ph type="pic" sz="quarter" idx="13"/>
          </p:nvPr>
        </p:nvSpPr>
        <p:spPr>
          <a:xfrm>
            <a:off x="4241800" y="630936"/>
            <a:ext cx="7504113" cy="3520440"/>
          </a:xfrm>
          <a:solidFill>
            <a:schemeClr val="accent2"/>
          </a:solidFill>
        </p:spPr>
        <p:txBody>
          <a:bodyPr/>
          <a:lstStyle/>
          <a:p>
            <a:r>
              <a:rPr lang="en-US"/>
              <a:t>Click icon to add picture</a:t>
            </a:r>
            <a:endParaRPr lang="en-US" dirty="0"/>
          </a:p>
        </p:txBody>
      </p:sp>
      <p:sp>
        <p:nvSpPr>
          <p:cNvPr id="12" name="Picture Placeholder 10">
            <a:extLst>
              <a:ext uri="{FF2B5EF4-FFF2-40B4-BE49-F238E27FC236}">
                <a16:creationId xmlns:a16="http://schemas.microsoft.com/office/drawing/2014/main" id="{2E6B2055-B099-48CF-84C8-2AF6D5618697}"/>
              </a:ext>
            </a:extLst>
          </p:cNvPr>
          <p:cNvSpPr>
            <a:spLocks noGrp="1"/>
          </p:cNvSpPr>
          <p:nvPr>
            <p:ph type="pic" sz="quarter" idx="14"/>
          </p:nvPr>
        </p:nvSpPr>
        <p:spPr>
          <a:xfrm>
            <a:off x="4242816" y="4234252"/>
            <a:ext cx="3703320" cy="2139696"/>
          </a:xfrm>
          <a:solidFill>
            <a:schemeClr val="accent2"/>
          </a:solidFill>
        </p:spPr>
        <p:txBody>
          <a:bodyPr/>
          <a:lstStyle/>
          <a:p>
            <a:r>
              <a:rPr lang="en-US"/>
              <a:t>Click icon to add picture</a:t>
            </a:r>
            <a:endParaRPr lang="en-US" dirty="0"/>
          </a:p>
        </p:txBody>
      </p:sp>
      <p:sp>
        <p:nvSpPr>
          <p:cNvPr id="13" name="Picture Placeholder 10">
            <a:extLst>
              <a:ext uri="{FF2B5EF4-FFF2-40B4-BE49-F238E27FC236}">
                <a16:creationId xmlns:a16="http://schemas.microsoft.com/office/drawing/2014/main" id="{EED74C29-FF8A-4470-8221-FD11E7FB7D76}"/>
              </a:ext>
            </a:extLst>
          </p:cNvPr>
          <p:cNvSpPr>
            <a:spLocks noGrp="1"/>
          </p:cNvSpPr>
          <p:nvPr>
            <p:ph type="pic" sz="quarter" idx="15"/>
          </p:nvPr>
        </p:nvSpPr>
        <p:spPr>
          <a:xfrm>
            <a:off x="8046720" y="4233672"/>
            <a:ext cx="3703320" cy="2139696"/>
          </a:xfrm>
          <a:solidFill>
            <a:schemeClr val="accent2"/>
          </a:solidFill>
        </p:spPr>
        <p:txBody>
          <a:bodyPr/>
          <a:lstStyle/>
          <a:p>
            <a:r>
              <a:rPr lang="en-US"/>
              <a:t>Click icon to add picture</a:t>
            </a:r>
            <a:endParaRPr lang="en-US" dirty="0"/>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74943644"/>
      </p:ext>
    </p:extLst>
  </p:cSld>
  <p:clrMapOvr>
    <a:masterClrMapping/>
  </p:clrMapOvr>
  <p:extLst>
    <p:ext uri="{DCECCB84-F9BA-43D5-87BE-67443E8EF086}">
      <p15:sldGuideLst xmlns:p15="http://schemas.microsoft.com/office/powerpoint/2012/main">
        <p15:guide id="1" orient="horz"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E787D40-90B5-470E-95A2-784F1CB479C9}"/>
              </a:ext>
            </a:extLst>
          </p:cNvPr>
          <p:cNvSpPr>
            <a:spLocks noGrp="1"/>
          </p:cNvSpPr>
          <p:nvPr>
            <p:ph type="ctrTitle"/>
          </p:nvPr>
        </p:nvSpPr>
        <p:spPr>
          <a:xfrm>
            <a:off x="581191" y="4322102"/>
            <a:ext cx="10993549" cy="1153609"/>
          </a:xfrm>
        </p:spPr>
        <p:txBody>
          <a:bodyPr/>
          <a:lstStyle/>
          <a:p>
            <a:r>
              <a:rPr lang="en-US"/>
              <a:t>Click to edit Master title style</a:t>
            </a:r>
            <a:endParaRPr lang="en-US" dirty="0"/>
          </a:p>
        </p:txBody>
      </p:sp>
      <p:sp>
        <p:nvSpPr>
          <p:cNvPr id="6" name="Subtitle 2">
            <a:extLst>
              <a:ext uri="{FF2B5EF4-FFF2-40B4-BE49-F238E27FC236}">
                <a16:creationId xmlns:a16="http://schemas.microsoft.com/office/drawing/2014/main" id="{DDD90A03-8871-46F6-B527-27A279CAF3FE}"/>
              </a:ext>
            </a:extLst>
          </p:cNvPr>
          <p:cNvSpPr>
            <a:spLocks noGrp="1"/>
          </p:cNvSpPr>
          <p:nvPr>
            <p:ph type="subTitle" idx="1"/>
          </p:nvPr>
        </p:nvSpPr>
        <p:spPr>
          <a:xfrm>
            <a:off x="581194" y="5475712"/>
            <a:ext cx="10993546" cy="590321"/>
          </a:xfrm>
        </p:spPr>
        <p:txBody>
          <a:bodyPr/>
          <a:lstStyle>
            <a:lvl1pPr marL="0" indent="0">
              <a:buNone/>
              <a:defRPr/>
            </a:lvl1pPr>
          </a:lstStyle>
          <a:p>
            <a:r>
              <a:rPr lang="en-US"/>
              <a:t>Click to edit Master subtitle style</a:t>
            </a:r>
            <a:endParaRPr lang="en-US" dirty="0"/>
          </a:p>
        </p:txBody>
      </p:sp>
      <p:sp>
        <p:nvSpPr>
          <p:cNvPr id="9" name="Picture Placeholder 8">
            <a:extLst>
              <a:ext uri="{FF2B5EF4-FFF2-40B4-BE49-F238E27FC236}">
                <a16:creationId xmlns:a16="http://schemas.microsoft.com/office/drawing/2014/main" id="{18C0DC8A-3006-4A75-A9BA-FCA96D2C38A9}"/>
              </a:ext>
            </a:extLst>
          </p:cNvPr>
          <p:cNvSpPr>
            <a:spLocks noGrp="1"/>
          </p:cNvSpPr>
          <p:nvPr>
            <p:ph type="pic" sz="quarter" idx="13"/>
          </p:nvPr>
        </p:nvSpPr>
        <p:spPr>
          <a:xfrm>
            <a:off x="449580" y="603504"/>
            <a:ext cx="11292840" cy="3557016"/>
          </a:xfrm>
          <a:solidFill>
            <a:schemeClr val="accent2"/>
          </a:solidFill>
        </p:spPr>
        <p:txBody>
          <a:bodyPr/>
          <a:lstStyle/>
          <a:p>
            <a:r>
              <a:rPr lang="en-US"/>
              <a:t>Click icon to add picture</a:t>
            </a:r>
            <a:endParaRPr lang="en-US" dirty="0"/>
          </a:p>
        </p:txBody>
      </p:sp>
    </p:spTree>
    <p:extLst>
      <p:ext uri="{BB962C8B-B14F-4D97-AF65-F5344CB8AC3E}">
        <p14:creationId xmlns:p14="http://schemas.microsoft.com/office/powerpoint/2010/main" val="35185048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31520"/>
            <a:ext cx="11029616" cy="987552"/>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r>
              <a:rPr lang="en-US" dirty="0"/>
              <a:t>Sample Footer Text</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r>
              <a:rPr lang="en-US" dirty="0"/>
              <a:t>20XX</a:t>
            </a:r>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66887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9AD7E45-24A5-4020-858E-57CFA0955730}"/>
              </a:ext>
            </a:extLst>
          </p:cNvPr>
          <p:cNvSpPr>
            <a:spLocks noGrp="1"/>
          </p:cNvSpPr>
          <p:nvPr>
            <p:ph type="ctrTitle"/>
          </p:nvPr>
        </p:nvSpPr>
        <p:spPr>
          <a:xfrm>
            <a:off x="581191" y="1020431"/>
            <a:ext cx="10993549" cy="1475013"/>
          </a:xfrm>
        </p:spPr>
        <p:txBody>
          <a:bodyPr/>
          <a:lstStyle/>
          <a:p>
            <a:r>
              <a:rPr lang="en-US"/>
              <a:t>Click to edit Master title style</a:t>
            </a:r>
            <a:endParaRPr lang="en-US" dirty="0"/>
          </a:p>
        </p:txBody>
      </p:sp>
      <p:sp>
        <p:nvSpPr>
          <p:cNvPr id="6" name="Subtitle 2">
            <a:extLst>
              <a:ext uri="{FF2B5EF4-FFF2-40B4-BE49-F238E27FC236}">
                <a16:creationId xmlns:a16="http://schemas.microsoft.com/office/drawing/2014/main" id="{9C213B6D-04F4-4E9D-AD86-E50884CB4CB3}"/>
              </a:ext>
            </a:extLst>
          </p:cNvPr>
          <p:cNvSpPr>
            <a:spLocks noGrp="1"/>
          </p:cNvSpPr>
          <p:nvPr>
            <p:ph type="subTitle" idx="1"/>
          </p:nvPr>
        </p:nvSpPr>
        <p:spPr>
          <a:xfrm>
            <a:off x="581194" y="2495445"/>
            <a:ext cx="10993546" cy="468233"/>
          </a:xfrm>
        </p:spPr>
        <p:txBody>
          <a:bodyPr/>
          <a:lstStyle>
            <a:lvl1pPr marL="0" indent="0">
              <a:buNone/>
              <a:defRPr/>
            </a:lvl1pPr>
          </a:lstStyle>
          <a:p>
            <a:r>
              <a:rPr lang="en-US"/>
              <a:t>Click to edit Master subtitle style</a:t>
            </a:r>
            <a:endParaRPr lang="en-US" dirty="0"/>
          </a:p>
        </p:txBody>
      </p:sp>
      <p:sp>
        <p:nvSpPr>
          <p:cNvPr id="10" name="Picture Placeholder 9">
            <a:extLst>
              <a:ext uri="{FF2B5EF4-FFF2-40B4-BE49-F238E27FC236}">
                <a16:creationId xmlns:a16="http://schemas.microsoft.com/office/drawing/2014/main" id="{52DB8B62-62C2-4723-85AF-F5D87B489A63}"/>
              </a:ext>
            </a:extLst>
          </p:cNvPr>
          <p:cNvSpPr>
            <a:spLocks noGrp="1"/>
          </p:cNvSpPr>
          <p:nvPr>
            <p:ph type="pic" sz="quarter" idx="13"/>
          </p:nvPr>
        </p:nvSpPr>
        <p:spPr>
          <a:xfrm>
            <a:off x="448056" y="3081528"/>
            <a:ext cx="5486400" cy="3310128"/>
          </a:xfrm>
          <a:solidFill>
            <a:schemeClr val="accent2"/>
          </a:solidFill>
        </p:spPr>
        <p:txBody>
          <a:bodyPr/>
          <a:lstStyle/>
          <a:p>
            <a:r>
              <a:rPr lang="en-US"/>
              <a:t>Click icon to add picture</a:t>
            </a:r>
            <a:endParaRPr lang="en-US" dirty="0"/>
          </a:p>
        </p:txBody>
      </p:sp>
      <p:sp>
        <p:nvSpPr>
          <p:cNvPr id="11" name="Picture Placeholder 9">
            <a:extLst>
              <a:ext uri="{FF2B5EF4-FFF2-40B4-BE49-F238E27FC236}">
                <a16:creationId xmlns:a16="http://schemas.microsoft.com/office/drawing/2014/main" id="{D1329640-D9D1-44D4-8E40-04E753A2B826}"/>
              </a:ext>
            </a:extLst>
          </p:cNvPr>
          <p:cNvSpPr>
            <a:spLocks noGrp="1"/>
          </p:cNvSpPr>
          <p:nvPr>
            <p:ph type="pic" sz="quarter" idx="14"/>
          </p:nvPr>
        </p:nvSpPr>
        <p:spPr>
          <a:xfrm>
            <a:off x="6254496" y="3081528"/>
            <a:ext cx="5486400" cy="3310128"/>
          </a:xfrm>
          <a:solidFill>
            <a:schemeClr val="accent2"/>
          </a:solidFill>
        </p:spPr>
        <p:txBody>
          <a:bodyPr/>
          <a:lstStyle/>
          <a:p>
            <a:r>
              <a:rPr lang="en-US"/>
              <a:t>Click icon to add picture</a:t>
            </a:r>
            <a:endParaRPr lang="en-US" dirty="0"/>
          </a:p>
        </p:txBody>
      </p:sp>
      <p:sp>
        <p:nvSpPr>
          <p:cNvPr id="3" name="Footer Placeholder 2"/>
          <p:cNvSpPr>
            <a:spLocks noGrp="1"/>
          </p:cNvSpPr>
          <p:nvPr>
            <p:ph type="ftr" sz="quarter" idx="11"/>
          </p:nvPr>
        </p:nvSpPr>
        <p:spPr/>
        <p:txBody>
          <a:bodyPr/>
          <a:lstStyle/>
          <a:p>
            <a:r>
              <a:rPr lang="en-US" dirty="0"/>
              <a:t>Sample Footer Text</a:t>
            </a:r>
          </a:p>
        </p:txBody>
      </p:sp>
      <p:sp>
        <p:nvSpPr>
          <p:cNvPr id="2" name="Date Placeholder 1"/>
          <p:cNvSpPr>
            <a:spLocks noGrp="1"/>
          </p:cNvSpPr>
          <p:nvPr>
            <p:ph type="dt" sz="half" idx="10"/>
          </p:nvPr>
        </p:nvSpPr>
        <p:spPr/>
        <p:txBody>
          <a:bodyPr/>
          <a:lstStyle/>
          <a:p>
            <a:r>
              <a:rPr lang="en-US" dirty="0"/>
              <a:t>20XX</a:t>
            </a:r>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57857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15" name="SmartArt Placeholder 14">
            <a:extLst>
              <a:ext uri="{FF2B5EF4-FFF2-40B4-BE49-F238E27FC236}">
                <a16:creationId xmlns:a16="http://schemas.microsoft.com/office/drawing/2014/main" id="{1A07AFA2-B97F-4965-B3E3-0399F8696B92}"/>
              </a:ext>
            </a:extLst>
          </p:cNvPr>
          <p:cNvSpPr>
            <a:spLocks noGrp="1"/>
          </p:cNvSpPr>
          <p:nvPr>
            <p:ph type="dgm" sz="quarter" idx="13"/>
          </p:nvPr>
        </p:nvSpPr>
        <p:spPr>
          <a:xfrm>
            <a:off x="576263" y="2290762"/>
            <a:ext cx="2286000" cy="2514600"/>
          </a:xfrm>
          <a:solidFill>
            <a:schemeClr val="accent2"/>
          </a:solidFill>
        </p:spPr>
        <p:txBody>
          <a:bodyPr/>
          <a:lstStyle/>
          <a:p>
            <a:r>
              <a:rPr lang="en-US"/>
              <a:t>Click icon to add SmartArt graphic</a:t>
            </a:r>
            <a:endParaRPr lang="en-US" dirty="0"/>
          </a:p>
        </p:txBody>
      </p:sp>
      <p:sp>
        <p:nvSpPr>
          <p:cNvPr id="16" name="SmartArt Placeholder 14">
            <a:extLst>
              <a:ext uri="{FF2B5EF4-FFF2-40B4-BE49-F238E27FC236}">
                <a16:creationId xmlns:a16="http://schemas.microsoft.com/office/drawing/2014/main" id="{FBD83F25-25EA-4FCB-9180-B7567885BE7A}"/>
              </a:ext>
            </a:extLst>
          </p:cNvPr>
          <p:cNvSpPr>
            <a:spLocks noGrp="1"/>
          </p:cNvSpPr>
          <p:nvPr>
            <p:ph type="dgm" sz="quarter" idx="14"/>
          </p:nvPr>
        </p:nvSpPr>
        <p:spPr>
          <a:xfrm>
            <a:off x="3486759" y="2290762"/>
            <a:ext cx="2286000" cy="2514600"/>
          </a:xfrm>
          <a:solidFill>
            <a:schemeClr val="accent2"/>
          </a:solidFill>
        </p:spPr>
        <p:txBody>
          <a:bodyPr/>
          <a:lstStyle/>
          <a:p>
            <a:r>
              <a:rPr lang="en-US"/>
              <a:t>Click icon to add SmartArt graphic</a:t>
            </a:r>
            <a:endParaRPr lang="en-US" dirty="0"/>
          </a:p>
        </p:txBody>
      </p:sp>
      <p:sp>
        <p:nvSpPr>
          <p:cNvPr id="17" name="SmartArt Placeholder 14">
            <a:extLst>
              <a:ext uri="{FF2B5EF4-FFF2-40B4-BE49-F238E27FC236}">
                <a16:creationId xmlns:a16="http://schemas.microsoft.com/office/drawing/2014/main" id="{C19AF1FD-578A-4AC1-8006-BF395C098188}"/>
              </a:ext>
            </a:extLst>
          </p:cNvPr>
          <p:cNvSpPr>
            <a:spLocks noGrp="1"/>
          </p:cNvSpPr>
          <p:nvPr>
            <p:ph type="dgm" sz="quarter" idx="15"/>
          </p:nvPr>
        </p:nvSpPr>
        <p:spPr>
          <a:xfrm>
            <a:off x="6397255" y="2290762"/>
            <a:ext cx="2286000" cy="2514600"/>
          </a:xfrm>
          <a:solidFill>
            <a:schemeClr val="accent2"/>
          </a:solidFill>
        </p:spPr>
        <p:txBody>
          <a:bodyPr/>
          <a:lstStyle/>
          <a:p>
            <a:r>
              <a:rPr lang="en-US"/>
              <a:t>Click icon to add SmartArt graphic</a:t>
            </a:r>
            <a:endParaRPr lang="en-US" dirty="0"/>
          </a:p>
        </p:txBody>
      </p:sp>
      <p:sp>
        <p:nvSpPr>
          <p:cNvPr id="18" name="SmartArt Placeholder 14">
            <a:extLst>
              <a:ext uri="{FF2B5EF4-FFF2-40B4-BE49-F238E27FC236}">
                <a16:creationId xmlns:a16="http://schemas.microsoft.com/office/drawing/2014/main" id="{A30FAB41-D651-4537-9674-A090F9541E38}"/>
              </a:ext>
            </a:extLst>
          </p:cNvPr>
          <p:cNvSpPr>
            <a:spLocks noGrp="1"/>
          </p:cNvSpPr>
          <p:nvPr>
            <p:ph type="dgm" sz="quarter" idx="16"/>
          </p:nvPr>
        </p:nvSpPr>
        <p:spPr>
          <a:xfrm>
            <a:off x="9307750" y="2290762"/>
            <a:ext cx="2286000" cy="2514600"/>
          </a:xfrm>
          <a:solidFill>
            <a:schemeClr val="accent2"/>
          </a:solidFill>
        </p:spPr>
        <p:txBody>
          <a:bodyPr/>
          <a:lstStyle/>
          <a:p>
            <a:r>
              <a:rPr lang="en-US"/>
              <a:t>Click icon to add SmartArt graphic</a:t>
            </a:r>
            <a:endParaRPr lang="en-US" dirty="0"/>
          </a:p>
        </p:txBody>
      </p:sp>
      <p:sp>
        <p:nvSpPr>
          <p:cNvPr id="20" name="Text Placeholder 19">
            <a:extLst>
              <a:ext uri="{FF2B5EF4-FFF2-40B4-BE49-F238E27FC236}">
                <a16:creationId xmlns:a16="http://schemas.microsoft.com/office/drawing/2014/main" id="{6FF70985-87A5-4813-BB21-CD79732947F5}"/>
              </a:ext>
            </a:extLst>
          </p:cNvPr>
          <p:cNvSpPr>
            <a:spLocks noGrp="1"/>
          </p:cNvSpPr>
          <p:nvPr>
            <p:ph type="body" sz="quarter" idx="17" hasCustomPrompt="1"/>
          </p:nvPr>
        </p:nvSpPr>
        <p:spPr>
          <a:xfrm>
            <a:off x="576263"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2" name="Text Placeholder 21">
            <a:extLst>
              <a:ext uri="{FF2B5EF4-FFF2-40B4-BE49-F238E27FC236}">
                <a16:creationId xmlns:a16="http://schemas.microsoft.com/office/drawing/2014/main" id="{8F30C930-1919-4A13-98BD-6CB6119CC11A}"/>
              </a:ext>
            </a:extLst>
          </p:cNvPr>
          <p:cNvSpPr>
            <a:spLocks noGrp="1"/>
          </p:cNvSpPr>
          <p:nvPr>
            <p:ph type="body" sz="quarter" idx="18" hasCustomPrompt="1"/>
          </p:nvPr>
        </p:nvSpPr>
        <p:spPr>
          <a:xfrm>
            <a:off x="575894"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23" name="Text Placeholder 19">
            <a:extLst>
              <a:ext uri="{FF2B5EF4-FFF2-40B4-BE49-F238E27FC236}">
                <a16:creationId xmlns:a16="http://schemas.microsoft.com/office/drawing/2014/main" id="{6E4126AC-7681-4156-8274-2A6414894394}"/>
              </a:ext>
            </a:extLst>
          </p:cNvPr>
          <p:cNvSpPr>
            <a:spLocks noGrp="1"/>
          </p:cNvSpPr>
          <p:nvPr>
            <p:ph type="body" sz="quarter" idx="19" hasCustomPrompt="1"/>
          </p:nvPr>
        </p:nvSpPr>
        <p:spPr>
          <a:xfrm>
            <a:off x="3487128"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4" name="Text Placeholder 21">
            <a:extLst>
              <a:ext uri="{FF2B5EF4-FFF2-40B4-BE49-F238E27FC236}">
                <a16:creationId xmlns:a16="http://schemas.microsoft.com/office/drawing/2014/main" id="{D03485ED-1755-41FA-942B-ED95B3913DBF}"/>
              </a:ext>
            </a:extLst>
          </p:cNvPr>
          <p:cNvSpPr>
            <a:spLocks noGrp="1"/>
          </p:cNvSpPr>
          <p:nvPr>
            <p:ph type="body" sz="quarter" idx="20" hasCustomPrompt="1"/>
          </p:nvPr>
        </p:nvSpPr>
        <p:spPr>
          <a:xfrm>
            <a:off x="3486759"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25" name="Text Placeholder 19">
            <a:extLst>
              <a:ext uri="{FF2B5EF4-FFF2-40B4-BE49-F238E27FC236}">
                <a16:creationId xmlns:a16="http://schemas.microsoft.com/office/drawing/2014/main" id="{42AFEFC9-586E-4B97-AD51-F02AC6AC6A60}"/>
              </a:ext>
            </a:extLst>
          </p:cNvPr>
          <p:cNvSpPr>
            <a:spLocks noGrp="1"/>
          </p:cNvSpPr>
          <p:nvPr>
            <p:ph type="body" sz="quarter" idx="21" hasCustomPrompt="1"/>
          </p:nvPr>
        </p:nvSpPr>
        <p:spPr>
          <a:xfrm>
            <a:off x="6397624" y="4943475"/>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6" name="Text Placeholder 21">
            <a:extLst>
              <a:ext uri="{FF2B5EF4-FFF2-40B4-BE49-F238E27FC236}">
                <a16:creationId xmlns:a16="http://schemas.microsoft.com/office/drawing/2014/main" id="{E94B1769-BE23-4EBA-A0DA-9A01476DAC50}"/>
              </a:ext>
            </a:extLst>
          </p:cNvPr>
          <p:cNvSpPr>
            <a:spLocks noGrp="1"/>
          </p:cNvSpPr>
          <p:nvPr>
            <p:ph type="body" sz="quarter" idx="22" hasCustomPrompt="1"/>
          </p:nvPr>
        </p:nvSpPr>
        <p:spPr>
          <a:xfrm>
            <a:off x="6397255" y="5447348"/>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27" name="Text Placeholder 19">
            <a:extLst>
              <a:ext uri="{FF2B5EF4-FFF2-40B4-BE49-F238E27FC236}">
                <a16:creationId xmlns:a16="http://schemas.microsoft.com/office/drawing/2014/main" id="{9A7362AB-6137-4C5C-9219-392C3875AD9B}"/>
              </a:ext>
            </a:extLst>
          </p:cNvPr>
          <p:cNvSpPr>
            <a:spLocks noGrp="1"/>
          </p:cNvSpPr>
          <p:nvPr>
            <p:ph type="body" sz="quarter" idx="23" hasCustomPrompt="1"/>
          </p:nvPr>
        </p:nvSpPr>
        <p:spPr>
          <a:xfrm>
            <a:off x="9308119" y="4957131"/>
            <a:ext cx="2286000" cy="365760"/>
          </a:xfrm>
        </p:spPr>
        <p:txBody>
          <a:bodyPr>
            <a:noAutofit/>
          </a:bodyPr>
          <a:lstStyle>
            <a:lvl1pPr marL="0" indent="0">
              <a:buNone/>
              <a:defRPr sz="1800"/>
            </a:lvl1pPr>
            <a:lvl2pPr marL="324000" indent="0">
              <a:buNone/>
              <a:defRPr sz="1800"/>
            </a:lvl2pPr>
            <a:lvl3pPr marL="630000" indent="0">
              <a:buNone/>
              <a:defRPr sz="1800"/>
            </a:lvl3pPr>
            <a:lvl4pPr marL="1008000" indent="0">
              <a:buNone/>
              <a:defRPr sz="1800"/>
            </a:lvl4pPr>
            <a:lvl5pPr marL="1368000" indent="0">
              <a:buNone/>
              <a:defRPr sz="1800"/>
            </a:lvl5pPr>
          </a:lstStyle>
          <a:p>
            <a:pPr lvl="0"/>
            <a:r>
              <a:rPr lang="en-US" dirty="0"/>
              <a:t>Name</a:t>
            </a:r>
          </a:p>
        </p:txBody>
      </p:sp>
      <p:sp>
        <p:nvSpPr>
          <p:cNvPr id="28" name="Text Placeholder 21">
            <a:extLst>
              <a:ext uri="{FF2B5EF4-FFF2-40B4-BE49-F238E27FC236}">
                <a16:creationId xmlns:a16="http://schemas.microsoft.com/office/drawing/2014/main" id="{DA6F45F2-E17A-4027-AAA9-B9B703C26A2F}"/>
              </a:ext>
            </a:extLst>
          </p:cNvPr>
          <p:cNvSpPr>
            <a:spLocks noGrp="1"/>
          </p:cNvSpPr>
          <p:nvPr>
            <p:ph type="body" sz="quarter" idx="24" hasCustomPrompt="1"/>
          </p:nvPr>
        </p:nvSpPr>
        <p:spPr>
          <a:xfrm>
            <a:off x="9307750" y="5461004"/>
            <a:ext cx="2286000" cy="365760"/>
          </a:xfrm>
        </p:spPr>
        <p:txBody>
          <a:bodyPr>
            <a:noAutofit/>
          </a:bodyPr>
          <a:lstStyle>
            <a:lvl1pPr marL="0" indent="0">
              <a:buNone/>
              <a:defRPr sz="1600"/>
            </a:lvl1pPr>
            <a:lvl2pPr marL="324000" indent="0">
              <a:buNone/>
              <a:defRPr sz="1600"/>
            </a:lvl2pPr>
            <a:lvl3pPr marL="630000" indent="0">
              <a:buNone/>
              <a:defRPr sz="1600"/>
            </a:lvl3pPr>
            <a:lvl4pPr marL="1008000" indent="0">
              <a:buNone/>
              <a:defRPr sz="1600"/>
            </a:lvl4pPr>
            <a:lvl5pPr marL="1368000" indent="0">
              <a:buNone/>
              <a:defRPr sz="1600"/>
            </a:lvl5pPr>
          </a:lstStyle>
          <a:p>
            <a:pPr lvl="0"/>
            <a:r>
              <a:rPr lang="en-US" dirty="0"/>
              <a:t>Title</a:t>
            </a:r>
          </a:p>
        </p:txBody>
      </p:sp>
      <p:sp>
        <p:nvSpPr>
          <p:cNvPr id="4" name="Footer Placeholder 3"/>
          <p:cNvSpPr>
            <a:spLocks noGrp="1"/>
          </p:cNvSpPr>
          <p:nvPr>
            <p:ph type="ftr" sz="quarter" idx="11"/>
          </p:nvPr>
        </p:nvSpPr>
        <p:spPr/>
        <p:txBody>
          <a:bodyPr/>
          <a:lstStyle/>
          <a:p>
            <a:r>
              <a:rPr lang="en-US" dirty="0"/>
              <a:t>Sample Footer Text</a:t>
            </a:r>
          </a:p>
        </p:txBody>
      </p:sp>
      <p:sp>
        <p:nvSpPr>
          <p:cNvPr id="3" name="Date Placeholder 2"/>
          <p:cNvSpPr>
            <a:spLocks noGrp="1"/>
          </p:cNvSpPr>
          <p:nvPr>
            <p:ph type="dt" sz="half" idx="10"/>
          </p:nvPr>
        </p:nvSpPr>
        <p:spPr/>
        <p:txBody>
          <a:bodyPr/>
          <a:lstStyle/>
          <a:p>
            <a:r>
              <a:rPr lang="en-US" dirty="0"/>
              <a:t>20XX</a:t>
            </a:r>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9263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Sample Footer Text</a:t>
            </a:r>
          </a:p>
        </p:txBody>
      </p:sp>
      <p:sp>
        <p:nvSpPr>
          <p:cNvPr id="7" name="Date Placeholder 6"/>
          <p:cNvSpPr>
            <a:spLocks noGrp="1"/>
          </p:cNvSpPr>
          <p:nvPr>
            <p:ph type="dt" sz="half" idx="10"/>
          </p:nvPr>
        </p:nvSpPr>
        <p:spPr/>
        <p:txBody>
          <a:bodyPr/>
          <a:lstStyle/>
          <a:p>
            <a:r>
              <a:rPr lang="en-US" dirty="0"/>
              <a:t>20XX</a:t>
            </a:r>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14280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3200400"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32004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12343" y="2250891"/>
            <a:ext cx="320040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4412341" y="2926051"/>
            <a:ext cx="32004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4">
            <a:extLst>
              <a:ext uri="{FF2B5EF4-FFF2-40B4-BE49-F238E27FC236}">
                <a16:creationId xmlns:a16="http://schemas.microsoft.com/office/drawing/2014/main" id="{4F00371C-297D-40EF-8A7B-A4A10A3E0F58}"/>
              </a:ext>
            </a:extLst>
          </p:cNvPr>
          <p:cNvSpPr>
            <a:spLocks noGrp="1"/>
          </p:cNvSpPr>
          <p:nvPr>
            <p:ph type="body" sz="quarter" idx="13"/>
          </p:nvPr>
        </p:nvSpPr>
        <p:spPr>
          <a:xfrm>
            <a:off x="8243499" y="2250891"/>
            <a:ext cx="320040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11" name="Content Placeholder 5">
            <a:extLst>
              <a:ext uri="{FF2B5EF4-FFF2-40B4-BE49-F238E27FC236}">
                <a16:creationId xmlns:a16="http://schemas.microsoft.com/office/drawing/2014/main" id="{54C654D6-9180-439B-AA80-A486173B740A}"/>
              </a:ext>
            </a:extLst>
          </p:cNvPr>
          <p:cNvSpPr>
            <a:spLocks noGrp="1"/>
          </p:cNvSpPr>
          <p:nvPr>
            <p:ph sz="quarter" idx="14"/>
          </p:nvPr>
        </p:nvSpPr>
        <p:spPr>
          <a:xfrm>
            <a:off x="8243497" y="2926051"/>
            <a:ext cx="32004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Sample Footer Text</a:t>
            </a:r>
          </a:p>
        </p:txBody>
      </p:sp>
      <p:sp>
        <p:nvSpPr>
          <p:cNvPr id="7" name="Date Placeholder 6"/>
          <p:cNvSpPr>
            <a:spLocks noGrp="1"/>
          </p:cNvSpPr>
          <p:nvPr>
            <p:ph type="dt" sz="half" idx="10"/>
          </p:nvPr>
        </p:nvSpPr>
        <p:spPr/>
        <p:txBody>
          <a:bodyPr/>
          <a:lstStyle/>
          <a:p>
            <a:r>
              <a:rPr lang="en-US" dirty="0"/>
              <a:t>20XX</a:t>
            </a:r>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97359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A78C165-B12A-4B46-AC7E-8E730F42CBBA}"/>
              </a:ext>
            </a:extLst>
          </p:cNvPr>
          <p:cNvCxnSpPr>
            <a:cxnSpLocks/>
          </p:cNvCxnSpPr>
          <p:nvPr userDrawn="1"/>
        </p:nvCxnSpPr>
        <p:spPr>
          <a:xfrm>
            <a:off x="4241830" y="495574"/>
            <a:ext cx="3703320" cy="0"/>
          </a:xfrm>
          <a:prstGeom prst="line">
            <a:avLst/>
          </a:prstGeom>
          <a:ln w="82550" cap="flat">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15F2DE1-F272-49DD-84C1-C2FB82B723E3}"/>
              </a:ext>
            </a:extLst>
          </p:cNvPr>
          <p:cNvCxnSpPr>
            <a:cxnSpLocks/>
          </p:cNvCxnSpPr>
          <p:nvPr userDrawn="1"/>
        </p:nvCxnSpPr>
        <p:spPr>
          <a:xfrm>
            <a:off x="8042147" y="495574"/>
            <a:ext cx="3703320" cy="0"/>
          </a:xfrm>
          <a:prstGeom prst="line">
            <a:avLst/>
          </a:prstGeom>
          <a:ln w="82550" cap="flat">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20BB053-86D6-405E-A719-7B6EF23E7207}"/>
              </a:ext>
            </a:extLst>
          </p:cNvPr>
          <p:cNvCxnSpPr>
            <a:cxnSpLocks/>
          </p:cNvCxnSpPr>
          <p:nvPr userDrawn="1"/>
        </p:nvCxnSpPr>
        <p:spPr>
          <a:xfrm>
            <a:off x="437009" y="495574"/>
            <a:ext cx="3703320" cy="0"/>
          </a:xfrm>
          <a:prstGeom prst="line">
            <a:avLst/>
          </a:prstGeom>
          <a:ln w="82550" cap="flat">
            <a:solidFill>
              <a:schemeClr val="accent3"/>
            </a:solidFill>
          </a:ln>
        </p:spPr>
        <p:style>
          <a:lnRef idx="1">
            <a:schemeClr val="accent1"/>
          </a:lnRef>
          <a:fillRef idx="0">
            <a:schemeClr val="accent1"/>
          </a:fillRef>
          <a:effectRef idx="0">
            <a:schemeClr val="accent1"/>
          </a:effectRef>
          <a:fontRef idx="minor">
            <a:schemeClr val="tx1"/>
          </a:fontRef>
        </p:style>
      </p:cxnSp>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r>
              <a:rPr lang="en-US" dirty="0"/>
              <a:t>20XX</a:t>
            </a:r>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r>
              <a:rPr lang="en-US" dirty="0"/>
              <a:t>Sample Footer Text</a:t>
            </a:r>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179292126"/>
      </p:ext>
    </p:extLst>
  </p:cSld>
  <p:clrMap bg1="lt1" tx1="dk1" bg2="lt2" tx2="dk2" accent1="accent1" accent2="accent2" accent3="accent3" accent4="accent4" accent5="accent5" accent6="accent6" hlink="hlink" folHlink="folHlink"/>
  <p:sldLayoutIdLst>
    <p:sldLayoutId id="2147483774" r:id="rId1"/>
    <p:sldLayoutId id="2147483775" r:id="rId2"/>
    <p:sldLayoutId id="2147483777" r:id="rId3"/>
    <p:sldLayoutId id="2147483780" r:id="rId4"/>
    <p:sldLayoutId id="2147483764" r:id="rId5"/>
    <p:sldLayoutId id="2147483783" r:id="rId6"/>
    <p:sldLayoutId id="2147483784" r:id="rId7"/>
    <p:sldLayoutId id="2147483767" r:id="rId8"/>
    <p:sldLayoutId id="2147483782" r:id="rId9"/>
    <p:sldLayoutId id="2147483778" r:id="rId10"/>
    <p:sldLayoutId id="2147483779" r:id="rId11"/>
    <p:sldLayoutId id="2147483765" r:id="rId12"/>
    <p:sldLayoutId id="2147483766" r:id="rId13"/>
    <p:sldLayoutId id="2147483769" r:id="rId14"/>
    <p:sldLayoutId id="2147483770" r:id="rId15"/>
    <p:sldLayoutId id="2147483771" r:id="rId16"/>
  </p:sldLayoutIdLst>
  <p:hf hdr="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eg"/><Relationship Id="rId1" Type="http://schemas.openxmlformats.org/officeDocument/2006/relationships/slideLayout" Target="../slideLayouts/slideLayout10.xml"/><Relationship Id="rId4" Type="http://schemas.openxmlformats.org/officeDocument/2006/relationships/image" Target="../media/image18.jpg"/></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9.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359453A-78E9-42AE-AE23-C9D218CBC378}"/>
              </a:ext>
            </a:extLst>
          </p:cNvPr>
          <p:cNvSpPr>
            <a:spLocks noGrp="1"/>
          </p:cNvSpPr>
          <p:nvPr>
            <p:ph type="ctrTitle"/>
          </p:nvPr>
        </p:nvSpPr>
        <p:spPr>
          <a:xfrm>
            <a:off x="581191" y="704088"/>
            <a:ext cx="10993549" cy="1499616"/>
          </a:xfrm>
        </p:spPr>
        <p:txBody>
          <a:bodyPr/>
          <a:lstStyle/>
          <a:p>
            <a:pPr algn="ctr"/>
            <a:r>
              <a:rPr lang="en-US" b="1" dirty="0"/>
              <a:t>BYUI CIT225 </a:t>
            </a:r>
            <a:r>
              <a:rPr lang="en-US" dirty="0"/>
              <a:t>- </a:t>
            </a:r>
            <a:r>
              <a:rPr lang="en-US" b="1" dirty="0"/>
              <a:t>Database Design &amp; Development</a:t>
            </a:r>
            <a:br>
              <a:rPr lang="en-US" b="1" dirty="0"/>
            </a:br>
            <a:r>
              <a:rPr lang="en-US" sz="2600" dirty="0"/>
              <a:t>BEHAVIORAL</a:t>
            </a:r>
            <a:r>
              <a:rPr lang="en-US" sz="2600" b="1" dirty="0"/>
              <a:t> </a:t>
            </a:r>
            <a:r>
              <a:rPr lang="en-US" sz="2600" dirty="0"/>
              <a:t>Healthcare DB</a:t>
            </a:r>
            <a:br>
              <a:rPr lang="en-US" b="1" dirty="0"/>
            </a:br>
            <a:endParaRPr lang="en-US" dirty="0"/>
          </a:p>
        </p:txBody>
      </p:sp>
      <p:sp>
        <p:nvSpPr>
          <p:cNvPr id="5" name="Subtitle 4">
            <a:extLst>
              <a:ext uri="{FF2B5EF4-FFF2-40B4-BE49-F238E27FC236}">
                <a16:creationId xmlns:a16="http://schemas.microsoft.com/office/drawing/2014/main" id="{639AF166-E191-409C-98AE-C2A47C576895}"/>
              </a:ext>
            </a:extLst>
          </p:cNvPr>
          <p:cNvSpPr>
            <a:spLocks noGrp="1"/>
          </p:cNvSpPr>
          <p:nvPr>
            <p:ph type="subTitle" idx="1"/>
          </p:nvPr>
        </p:nvSpPr>
        <p:spPr>
          <a:xfrm>
            <a:off x="9202291" y="5744308"/>
            <a:ext cx="2372449" cy="1019908"/>
          </a:xfrm>
        </p:spPr>
        <p:txBody>
          <a:bodyPr>
            <a:normAutofit lnSpcReduction="10000"/>
          </a:bodyPr>
          <a:lstStyle/>
          <a:p>
            <a:pPr>
              <a:spcBef>
                <a:spcPts val="50"/>
              </a:spcBef>
            </a:pPr>
            <a:r>
              <a:rPr lang="en-US" dirty="0"/>
              <a:t>Monique Roberts</a:t>
            </a:r>
          </a:p>
          <a:p>
            <a:pPr>
              <a:spcBef>
                <a:spcPts val="50"/>
              </a:spcBef>
            </a:pPr>
            <a:r>
              <a:rPr lang="en-US" dirty="0"/>
              <a:t>CIT225 - Final</a:t>
            </a:r>
          </a:p>
          <a:p>
            <a:pPr>
              <a:spcBef>
                <a:spcPts val="50"/>
              </a:spcBef>
            </a:pPr>
            <a:r>
              <a:rPr lang="en-US" dirty="0"/>
              <a:t>July 14, 2023</a:t>
            </a:r>
          </a:p>
        </p:txBody>
      </p:sp>
      <p:pic>
        <p:nvPicPr>
          <p:cNvPr id="7" name="Picture 6">
            <a:extLst>
              <a:ext uri="{FF2B5EF4-FFF2-40B4-BE49-F238E27FC236}">
                <a16:creationId xmlns:a16="http://schemas.microsoft.com/office/drawing/2014/main" id="{4529D031-2A79-56BC-F65F-5EB74C3984AE}"/>
              </a:ext>
            </a:extLst>
          </p:cNvPr>
          <p:cNvPicPr>
            <a:picLocks noChangeAspect="1"/>
          </p:cNvPicPr>
          <p:nvPr/>
        </p:nvPicPr>
        <p:blipFill>
          <a:blip r:embed="rId2"/>
          <a:stretch>
            <a:fillRect/>
          </a:stretch>
        </p:blipFill>
        <p:spPr>
          <a:xfrm>
            <a:off x="1230923" y="2083790"/>
            <a:ext cx="9730154" cy="3499441"/>
          </a:xfrm>
          <a:prstGeom prst="rect">
            <a:avLst/>
          </a:prstGeom>
        </p:spPr>
      </p:pic>
    </p:spTree>
    <p:extLst>
      <p:ext uri="{BB962C8B-B14F-4D97-AF65-F5344CB8AC3E}">
        <p14:creationId xmlns:p14="http://schemas.microsoft.com/office/powerpoint/2010/main" val="10397590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592F8-8CA0-4216-808E-BCF1E34D38DA}"/>
              </a:ext>
            </a:extLst>
          </p:cNvPr>
          <p:cNvSpPr>
            <a:spLocks noGrp="1"/>
          </p:cNvSpPr>
          <p:nvPr>
            <p:ph type="title"/>
          </p:nvPr>
        </p:nvSpPr>
        <p:spPr>
          <a:xfrm>
            <a:off x="809469" y="3986411"/>
            <a:ext cx="3340384" cy="1241829"/>
          </a:xfrm>
        </p:spPr>
        <p:txBody>
          <a:bodyPr/>
          <a:lstStyle/>
          <a:p>
            <a:r>
              <a:rPr lang="en-US" dirty="0"/>
              <a:t>Thank you</a:t>
            </a:r>
          </a:p>
        </p:txBody>
      </p:sp>
      <p:pic>
        <p:nvPicPr>
          <p:cNvPr id="9" name="Picture Placeholder 8" descr="A person smiling for the camera&#10;">
            <a:extLst>
              <a:ext uri="{FF2B5EF4-FFF2-40B4-BE49-F238E27FC236}">
                <a16:creationId xmlns:a16="http://schemas.microsoft.com/office/drawing/2014/main" id="{0C4F09C2-CDF0-42F2-ACBE-48A7C5A30183}"/>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176743" y="725097"/>
            <a:ext cx="2578608" cy="2816352"/>
          </a:xfrm>
        </p:spPr>
      </p:pic>
      <p:sp>
        <p:nvSpPr>
          <p:cNvPr id="3" name="Content Placeholder 2">
            <a:extLst>
              <a:ext uri="{FF2B5EF4-FFF2-40B4-BE49-F238E27FC236}">
                <a16:creationId xmlns:a16="http://schemas.microsoft.com/office/drawing/2014/main" id="{5DB065D3-BB45-4A0E-A1BC-1FAA24968BA8}"/>
              </a:ext>
            </a:extLst>
          </p:cNvPr>
          <p:cNvSpPr>
            <a:spLocks noGrp="1"/>
          </p:cNvSpPr>
          <p:nvPr>
            <p:ph idx="1"/>
          </p:nvPr>
        </p:nvSpPr>
        <p:spPr>
          <a:xfrm>
            <a:off x="817074" y="5052287"/>
            <a:ext cx="7225075" cy="1241829"/>
          </a:xfrm>
        </p:spPr>
        <p:txBody>
          <a:bodyPr>
            <a:normAutofit/>
          </a:bodyPr>
          <a:lstStyle/>
          <a:p>
            <a:r>
              <a:rPr lang="en-US" dirty="0"/>
              <a:t>Monique Roberts - CIT225 - Final Project</a:t>
            </a:r>
          </a:p>
          <a:p>
            <a:endParaRPr lang="en-US" dirty="0"/>
          </a:p>
        </p:txBody>
      </p:sp>
      <p:sp>
        <p:nvSpPr>
          <p:cNvPr id="17" name="Footer Placeholder 16">
            <a:extLst>
              <a:ext uri="{FF2B5EF4-FFF2-40B4-BE49-F238E27FC236}">
                <a16:creationId xmlns:a16="http://schemas.microsoft.com/office/drawing/2014/main" id="{97130022-5FA2-42CA-9F45-CF03F1375804}"/>
              </a:ext>
            </a:extLst>
          </p:cNvPr>
          <p:cNvSpPr>
            <a:spLocks noGrp="1"/>
          </p:cNvSpPr>
          <p:nvPr>
            <p:ph type="ftr" sz="quarter" idx="11"/>
          </p:nvPr>
        </p:nvSpPr>
        <p:spPr>
          <a:xfrm>
            <a:off x="581192" y="6423914"/>
            <a:ext cx="6917210" cy="365125"/>
          </a:xfrm>
        </p:spPr>
        <p:txBody>
          <a:bodyPr/>
          <a:lstStyle/>
          <a:p>
            <a:r>
              <a:rPr lang="en-US" dirty="0"/>
              <a:t>Sample Footer Text</a:t>
            </a:r>
          </a:p>
        </p:txBody>
      </p:sp>
      <p:sp>
        <p:nvSpPr>
          <p:cNvPr id="16" name="Date Placeholder 15">
            <a:extLst>
              <a:ext uri="{FF2B5EF4-FFF2-40B4-BE49-F238E27FC236}">
                <a16:creationId xmlns:a16="http://schemas.microsoft.com/office/drawing/2014/main" id="{4F5324B1-1FAF-47A8-BB9C-C1DC70D7A183}"/>
              </a:ext>
            </a:extLst>
          </p:cNvPr>
          <p:cNvSpPr>
            <a:spLocks noGrp="1"/>
          </p:cNvSpPr>
          <p:nvPr>
            <p:ph type="dt" sz="half" idx="10"/>
          </p:nvPr>
        </p:nvSpPr>
        <p:spPr>
          <a:xfrm>
            <a:off x="7605951" y="6423914"/>
            <a:ext cx="2844799" cy="365125"/>
          </a:xfrm>
        </p:spPr>
        <p:txBody>
          <a:bodyPr/>
          <a:lstStyle/>
          <a:p>
            <a:r>
              <a:rPr lang="en-US" dirty="0"/>
              <a:t>20XX</a:t>
            </a:r>
          </a:p>
        </p:txBody>
      </p:sp>
      <p:sp>
        <p:nvSpPr>
          <p:cNvPr id="18" name="Slide Number Placeholder 17">
            <a:extLst>
              <a:ext uri="{FF2B5EF4-FFF2-40B4-BE49-F238E27FC236}">
                <a16:creationId xmlns:a16="http://schemas.microsoft.com/office/drawing/2014/main" id="{F063B0D3-5484-4E9A-B4AE-2957B71E5027}"/>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10</a:t>
            </a:fld>
            <a:endParaRPr lang="en-US" dirty="0"/>
          </a:p>
        </p:txBody>
      </p:sp>
      <p:pic>
        <p:nvPicPr>
          <p:cNvPr id="20" name="Picture 19">
            <a:extLst>
              <a:ext uri="{FF2B5EF4-FFF2-40B4-BE49-F238E27FC236}">
                <a16:creationId xmlns:a16="http://schemas.microsoft.com/office/drawing/2014/main" id="{90638911-89C9-E109-81CF-23A4C489200C}"/>
              </a:ext>
            </a:extLst>
          </p:cNvPr>
          <p:cNvPicPr>
            <a:picLocks noChangeAspect="1"/>
          </p:cNvPicPr>
          <p:nvPr/>
        </p:nvPicPr>
        <p:blipFill>
          <a:blip r:embed="rId3"/>
          <a:stretch>
            <a:fillRect/>
          </a:stretch>
        </p:blipFill>
        <p:spPr>
          <a:xfrm>
            <a:off x="6938720" y="758154"/>
            <a:ext cx="4828568" cy="2816352"/>
          </a:xfrm>
          <a:prstGeom prst="rect">
            <a:avLst/>
          </a:prstGeom>
        </p:spPr>
      </p:pic>
      <p:pic>
        <p:nvPicPr>
          <p:cNvPr id="22" name="Picture 21">
            <a:extLst>
              <a:ext uri="{FF2B5EF4-FFF2-40B4-BE49-F238E27FC236}">
                <a16:creationId xmlns:a16="http://schemas.microsoft.com/office/drawing/2014/main" id="{73DDF291-3323-FFC9-7819-04772FCC1D39}"/>
              </a:ext>
            </a:extLst>
          </p:cNvPr>
          <p:cNvPicPr>
            <a:picLocks noChangeAspect="1"/>
          </p:cNvPicPr>
          <p:nvPr/>
        </p:nvPicPr>
        <p:blipFill>
          <a:blip r:embed="rId4"/>
          <a:stretch>
            <a:fillRect/>
          </a:stretch>
        </p:blipFill>
        <p:spPr>
          <a:xfrm>
            <a:off x="424712" y="686520"/>
            <a:ext cx="3568662" cy="2854929"/>
          </a:xfrm>
          <a:prstGeom prst="rect">
            <a:avLst/>
          </a:prstGeom>
        </p:spPr>
      </p:pic>
    </p:spTree>
    <p:extLst>
      <p:ext uri="{BB962C8B-B14F-4D97-AF65-F5344CB8AC3E}">
        <p14:creationId xmlns:p14="http://schemas.microsoft.com/office/powerpoint/2010/main" val="2752565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C271D-D3EB-4A78-9929-4B8E740B50B4}"/>
              </a:ext>
            </a:extLst>
          </p:cNvPr>
          <p:cNvSpPr>
            <a:spLocks noGrp="1"/>
          </p:cNvSpPr>
          <p:nvPr>
            <p:ph type="title"/>
          </p:nvPr>
        </p:nvSpPr>
        <p:spPr>
          <a:xfrm>
            <a:off x="581192" y="730731"/>
            <a:ext cx="4882906" cy="718928"/>
          </a:xfrm>
        </p:spPr>
        <p:txBody>
          <a:bodyPr>
            <a:normAutofit/>
          </a:bodyPr>
          <a:lstStyle/>
          <a:p>
            <a:r>
              <a:rPr lang="en-US" dirty="0"/>
              <a:t>DATABASE Introduction</a:t>
            </a:r>
          </a:p>
        </p:txBody>
      </p:sp>
      <p:sp>
        <p:nvSpPr>
          <p:cNvPr id="3" name="Content Placeholder 2">
            <a:extLst>
              <a:ext uri="{FF2B5EF4-FFF2-40B4-BE49-F238E27FC236}">
                <a16:creationId xmlns:a16="http://schemas.microsoft.com/office/drawing/2014/main" id="{F210F1C6-68F4-48F7-97E9-343EE7513674}"/>
              </a:ext>
            </a:extLst>
          </p:cNvPr>
          <p:cNvSpPr>
            <a:spLocks noGrp="1"/>
          </p:cNvSpPr>
          <p:nvPr>
            <p:ph idx="1"/>
          </p:nvPr>
        </p:nvSpPr>
        <p:spPr>
          <a:xfrm>
            <a:off x="563882" y="1717289"/>
            <a:ext cx="6082245" cy="4656080"/>
          </a:xfrm>
        </p:spPr>
        <p:txBody>
          <a:bodyPr>
            <a:normAutofit fontScale="92500"/>
          </a:bodyPr>
          <a:lstStyle/>
          <a:p>
            <a:endParaRPr lang="en-US" sz="2000" dirty="0"/>
          </a:p>
          <a:p>
            <a:r>
              <a:rPr lang="en-US" sz="2400" dirty="0"/>
              <a:t>This database is for Behavioral healthcare administrators, counselors and social workers to maintain their client lists, record service dates, and enter billing. This business model was setup with 3 UI interfaces.  These 3 portal pages allow users to query, update and add new rows of data for:</a:t>
            </a:r>
            <a:br>
              <a:rPr lang="en-US" sz="2400" dirty="0"/>
            </a:br>
            <a:endParaRPr lang="en-US" sz="2400" dirty="0"/>
          </a:p>
          <a:p>
            <a:pPr marL="915750" lvl="1" indent="-285750">
              <a:buFont typeface="Arial" panose="020B0604020202020204" pitchFamily="34" charset="0"/>
              <a:buChar char="•"/>
            </a:pPr>
            <a:r>
              <a:rPr lang="en-US" sz="2600" dirty="0"/>
              <a:t>Clients</a:t>
            </a:r>
          </a:p>
          <a:p>
            <a:pPr marL="915750" lvl="1" indent="-285750">
              <a:buFont typeface="Arial" panose="020B0604020202020204" pitchFamily="34" charset="0"/>
              <a:buChar char="•"/>
            </a:pPr>
            <a:r>
              <a:rPr lang="en-US" sz="2600" dirty="0"/>
              <a:t>Billing</a:t>
            </a:r>
          </a:p>
          <a:p>
            <a:pPr marL="915750" lvl="1" indent="-285750">
              <a:buFont typeface="Arial" panose="020B0604020202020204" pitchFamily="34" charset="0"/>
              <a:buChar char="•"/>
            </a:pPr>
            <a:r>
              <a:rPr lang="en-US" sz="2600" dirty="0"/>
              <a:t>Servicing Dates</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14" name="Footer Placeholder 13">
            <a:extLst>
              <a:ext uri="{FF2B5EF4-FFF2-40B4-BE49-F238E27FC236}">
                <a16:creationId xmlns:a16="http://schemas.microsoft.com/office/drawing/2014/main" id="{9C838D91-2BF9-4595-90F6-6E2D751F6F13}"/>
              </a:ext>
            </a:extLst>
          </p:cNvPr>
          <p:cNvSpPr>
            <a:spLocks noGrp="1"/>
          </p:cNvSpPr>
          <p:nvPr>
            <p:ph type="ftr" sz="quarter" idx="11"/>
          </p:nvPr>
        </p:nvSpPr>
        <p:spPr>
          <a:xfrm>
            <a:off x="581192" y="6423914"/>
            <a:ext cx="6917210" cy="365125"/>
          </a:xfrm>
        </p:spPr>
        <p:txBody>
          <a:bodyPr/>
          <a:lstStyle/>
          <a:p>
            <a:r>
              <a:rPr lang="en-US" dirty="0"/>
              <a:t>Sample Footer Text</a:t>
            </a:r>
          </a:p>
        </p:txBody>
      </p:sp>
      <p:sp>
        <p:nvSpPr>
          <p:cNvPr id="13" name="Date Placeholder 12">
            <a:extLst>
              <a:ext uri="{FF2B5EF4-FFF2-40B4-BE49-F238E27FC236}">
                <a16:creationId xmlns:a16="http://schemas.microsoft.com/office/drawing/2014/main" id="{0C174766-9DFA-4FE2-802E-A1E979457119}"/>
              </a:ext>
            </a:extLst>
          </p:cNvPr>
          <p:cNvSpPr>
            <a:spLocks noGrp="1"/>
          </p:cNvSpPr>
          <p:nvPr>
            <p:ph type="dt" sz="half" idx="10"/>
          </p:nvPr>
        </p:nvSpPr>
        <p:spPr>
          <a:xfrm>
            <a:off x="7605951" y="6423914"/>
            <a:ext cx="2844799" cy="365125"/>
          </a:xfrm>
        </p:spPr>
        <p:txBody>
          <a:bodyPr/>
          <a:lstStyle/>
          <a:p>
            <a:r>
              <a:rPr lang="en-US" dirty="0"/>
              <a:t>20XX</a:t>
            </a:r>
          </a:p>
        </p:txBody>
      </p:sp>
      <p:sp>
        <p:nvSpPr>
          <p:cNvPr id="15" name="Slide Number Placeholder 14">
            <a:extLst>
              <a:ext uri="{FF2B5EF4-FFF2-40B4-BE49-F238E27FC236}">
                <a16:creationId xmlns:a16="http://schemas.microsoft.com/office/drawing/2014/main" id="{7E05EE0A-8EAF-4145-9C58-570DD87753E3}"/>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2</a:t>
            </a:fld>
            <a:endParaRPr lang="en-US" dirty="0"/>
          </a:p>
        </p:txBody>
      </p:sp>
      <p:pic>
        <p:nvPicPr>
          <p:cNvPr id="16" name="Picture 15">
            <a:extLst>
              <a:ext uri="{FF2B5EF4-FFF2-40B4-BE49-F238E27FC236}">
                <a16:creationId xmlns:a16="http://schemas.microsoft.com/office/drawing/2014/main" id="{9D5AB8D1-8400-EF40-5AF4-1FA7A5E5DD94}"/>
              </a:ext>
            </a:extLst>
          </p:cNvPr>
          <p:cNvPicPr>
            <a:picLocks noChangeAspect="1"/>
          </p:cNvPicPr>
          <p:nvPr/>
        </p:nvPicPr>
        <p:blipFill>
          <a:blip r:embed="rId2"/>
          <a:stretch>
            <a:fillRect/>
          </a:stretch>
        </p:blipFill>
        <p:spPr>
          <a:xfrm>
            <a:off x="7498402" y="782674"/>
            <a:ext cx="3799237" cy="5698273"/>
          </a:xfrm>
          <a:prstGeom prst="rect">
            <a:avLst/>
          </a:prstGeom>
        </p:spPr>
      </p:pic>
    </p:spTree>
    <p:extLst>
      <p:ext uri="{BB962C8B-B14F-4D97-AF65-F5344CB8AC3E}">
        <p14:creationId xmlns:p14="http://schemas.microsoft.com/office/powerpoint/2010/main" val="3980136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8DE4E-F7AF-4563-B6F4-DD8C689868B2}"/>
              </a:ext>
            </a:extLst>
          </p:cNvPr>
          <p:cNvSpPr>
            <a:spLocks noGrp="1"/>
          </p:cNvSpPr>
          <p:nvPr>
            <p:ph type="title"/>
          </p:nvPr>
        </p:nvSpPr>
        <p:spPr>
          <a:xfrm>
            <a:off x="581192" y="664614"/>
            <a:ext cx="11029616" cy="673534"/>
          </a:xfrm>
        </p:spPr>
        <p:txBody>
          <a:bodyPr/>
          <a:lstStyle/>
          <a:p>
            <a:r>
              <a:rPr lang="en-US" dirty="0"/>
              <a:t>Behavioral Health Billing Portal - ERD</a:t>
            </a:r>
          </a:p>
        </p:txBody>
      </p:sp>
      <p:sp>
        <p:nvSpPr>
          <p:cNvPr id="6" name="Footer Placeholder 5">
            <a:extLst>
              <a:ext uri="{FF2B5EF4-FFF2-40B4-BE49-F238E27FC236}">
                <a16:creationId xmlns:a16="http://schemas.microsoft.com/office/drawing/2014/main" id="{3E40BA46-6753-46D4-94DA-26C1DCABC98F}"/>
              </a:ext>
            </a:extLst>
          </p:cNvPr>
          <p:cNvSpPr>
            <a:spLocks noGrp="1"/>
          </p:cNvSpPr>
          <p:nvPr>
            <p:ph type="ftr" sz="quarter" idx="11"/>
          </p:nvPr>
        </p:nvSpPr>
        <p:spPr>
          <a:xfrm>
            <a:off x="581192" y="6423914"/>
            <a:ext cx="6917210" cy="365125"/>
          </a:xfrm>
        </p:spPr>
        <p:txBody>
          <a:bodyPr/>
          <a:lstStyle/>
          <a:p>
            <a:r>
              <a:rPr lang="en-US" dirty="0"/>
              <a:t>Sample Footer Text</a:t>
            </a:r>
          </a:p>
        </p:txBody>
      </p:sp>
      <p:sp>
        <p:nvSpPr>
          <p:cNvPr id="5" name="Date Placeholder 4">
            <a:extLst>
              <a:ext uri="{FF2B5EF4-FFF2-40B4-BE49-F238E27FC236}">
                <a16:creationId xmlns:a16="http://schemas.microsoft.com/office/drawing/2014/main" id="{7DEDE294-B0CC-4B2B-B4EB-CDB318F28838}"/>
              </a:ext>
            </a:extLst>
          </p:cNvPr>
          <p:cNvSpPr>
            <a:spLocks noGrp="1"/>
          </p:cNvSpPr>
          <p:nvPr>
            <p:ph type="dt" sz="half" idx="10"/>
          </p:nvPr>
        </p:nvSpPr>
        <p:spPr>
          <a:xfrm>
            <a:off x="7605951" y="6423914"/>
            <a:ext cx="2844799" cy="365125"/>
          </a:xfrm>
        </p:spPr>
        <p:txBody>
          <a:bodyPr/>
          <a:lstStyle/>
          <a:p>
            <a:r>
              <a:rPr lang="en-US" dirty="0"/>
              <a:t>20XX</a:t>
            </a:r>
          </a:p>
        </p:txBody>
      </p:sp>
      <p:sp>
        <p:nvSpPr>
          <p:cNvPr id="7" name="Slide Number Placeholder 6">
            <a:extLst>
              <a:ext uri="{FF2B5EF4-FFF2-40B4-BE49-F238E27FC236}">
                <a16:creationId xmlns:a16="http://schemas.microsoft.com/office/drawing/2014/main" id="{DAFD9EFA-1B10-4B11-9CB4-DF21A3A8557B}"/>
              </a:ext>
            </a:extLst>
          </p:cNvPr>
          <p:cNvSpPr>
            <a:spLocks noGrp="1"/>
          </p:cNvSpPr>
          <p:nvPr>
            <p:ph type="sldNum" sz="quarter" idx="12"/>
          </p:nvPr>
        </p:nvSpPr>
        <p:spPr>
          <a:xfrm>
            <a:off x="10558300" y="6423914"/>
            <a:ext cx="1052510" cy="365125"/>
          </a:xfrm>
        </p:spPr>
        <p:txBody>
          <a:bodyPr/>
          <a:lstStyle/>
          <a:p>
            <a:fld id="{3A98EE3D-8CD1-4C3F-BD1C-C98C9596463C}" type="slidenum">
              <a:rPr lang="en-US" smtClean="0"/>
              <a:pPr/>
              <a:t>3</a:t>
            </a:fld>
            <a:endParaRPr lang="en-US" dirty="0"/>
          </a:p>
        </p:txBody>
      </p:sp>
      <p:pic>
        <p:nvPicPr>
          <p:cNvPr id="10" name="Content Placeholder 9">
            <a:extLst>
              <a:ext uri="{FF2B5EF4-FFF2-40B4-BE49-F238E27FC236}">
                <a16:creationId xmlns:a16="http://schemas.microsoft.com/office/drawing/2014/main" id="{45B9651F-65B1-DDAB-6882-8AEECC7026D6}"/>
              </a:ext>
            </a:extLst>
          </p:cNvPr>
          <p:cNvPicPr>
            <a:picLocks noGrp="1" noChangeAspect="1"/>
          </p:cNvPicPr>
          <p:nvPr>
            <p:ph idx="1"/>
          </p:nvPr>
        </p:nvPicPr>
        <p:blipFill>
          <a:blip r:embed="rId2"/>
          <a:stretch>
            <a:fillRect/>
          </a:stretch>
        </p:blipFill>
        <p:spPr>
          <a:xfrm>
            <a:off x="1338146" y="1405054"/>
            <a:ext cx="9112604" cy="5018859"/>
          </a:xfrm>
        </p:spPr>
      </p:pic>
    </p:spTree>
    <p:extLst>
      <p:ext uri="{BB962C8B-B14F-4D97-AF65-F5344CB8AC3E}">
        <p14:creationId xmlns:p14="http://schemas.microsoft.com/office/powerpoint/2010/main" val="38480187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8BFF4-71EB-28B3-E61E-68F1893FA045}"/>
              </a:ext>
            </a:extLst>
          </p:cNvPr>
          <p:cNvSpPr>
            <a:spLocks noGrp="1"/>
          </p:cNvSpPr>
          <p:nvPr>
            <p:ph type="title"/>
          </p:nvPr>
        </p:nvSpPr>
        <p:spPr>
          <a:xfrm>
            <a:off x="581193" y="729658"/>
            <a:ext cx="11029616" cy="745109"/>
          </a:xfrm>
        </p:spPr>
        <p:txBody>
          <a:bodyPr/>
          <a:lstStyle/>
          <a:p>
            <a:r>
              <a:rPr lang="en-US" dirty="0"/>
              <a:t>UI Mockups</a:t>
            </a:r>
          </a:p>
        </p:txBody>
      </p:sp>
      <p:sp>
        <p:nvSpPr>
          <p:cNvPr id="3" name="Text Placeholder 2">
            <a:extLst>
              <a:ext uri="{FF2B5EF4-FFF2-40B4-BE49-F238E27FC236}">
                <a16:creationId xmlns:a16="http://schemas.microsoft.com/office/drawing/2014/main" id="{5B0FD16A-3604-E64C-8F5B-5D2949881747}"/>
              </a:ext>
            </a:extLst>
          </p:cNvPr>
          <p:cNvSpPr>
            <a:spLocks noGrp="1"/>
          </p:cNvSpPr>
          <p:nvPr>
            <p:ph type="body" idx="1"/>
          </p:nvPr>
        </p:nvSpPr>
        <p:spPr>
          <a:xfrm>
            <a:off x="581191" y="1805114"/>
            <a:ext cx="10703843" cy="557784"/>
          </a:xfrm>
        </p:spPr>
        <p:txBody>
          <a:bodyPr/>
          <a:lstStyle/>
          <a:p>
            <a:r>
              <a:rPr lang="en-US" dirty="0"/>
              <a:t>These are basic mockups of the 3 UI Portals, where users will be looking up and adding new data.</a:t>
            </a:r>
          </a:p>
        </p:txBody>
      </p:sp>
      <p:pic>
        <p:nvPicPr>
          <p:cNvPr id="13" name="Content Placeholder 12">
            <a:extLst>
              <a:ext uri="{FF2B5EF4-FFF2-40B4-BE49-F238E27FC236}">
                <a16:creationId xmlns:a16="http://schemas.microsoft.com/office/drawing/2014/main" id="{A74CA4BF-373E-2D38-82D7-A6A5AC319E9A}"/>
              </a:ext>
            </a:extLst>
          </p:cNvPr>
          <p:cNvPicPr>
            <a:picLocks noGrp="1" noChangeAspect="1"/>
          </p:cNvPicPr>
          <p:nvPr>
            <p:ph sz="half" idx="2"/>
          </p:nvPr>
        </p:nvPicPr>
        <p:blipFill>
          <a:blip r:embed="rId2"/>
          <a:stretch>
            <a:fillRect/>
          </a:stretch>
        </p:blipFill>
        <p:spPr>
          <a:xfrm>
            <a:off x="8064500" y="2925763"/>
            <a:ext cx="3882477" cy="2647510"/>
          </a:xfrm>
        </p:spPr>
      </p:pic>
      <p:pic>
        <p:nvPicPr>
          <p:cNvPr id="17" name="Content Placeholder 16">
            <a:extLst>
              <a:ext uri="{FF2B5EF4-FFF2-40B4-BE49-F238E27FC236}">
                <a16:creationId xmlns:a16="http://schemas.microsoft.com/office/drawing/2014/main" id="{906C80A0-162B-35FA-1E4A-029ADBDE9D6B}"/>
              </a:ext>
            </a:extLst>
          </p:cNvPr>
          <p:cNvPicPr>
            <a:picLocks noGrp="1" noChangeAspect="1"/>
          </p:cNvPicPr>
          <p:nvPr>
            <p:ph sz="quarter" idx="14"/>
          </p:nvPr>
        </p:nvPicPr>
        <p:blipFill>
          <a:blip r:embed="rId3"/>
          <a:stretch>
            <a:fillRect/>
          </a:stretch>
        </p:blipFill>
        <p:spPr>
          <a:xfrm>
            <a:off x="456829" y="2793258"/>
            <a:ext cx="3624799" cy="3335085"/>
          </a:xfrm>
        </p:spPr>
      </p:pic>
      <p:sp>
        <p:nvSpPr>
          <p:cNvPr id="9" name="Footer Placeholder 8">
            <a:extLst>
              <a:ext uri="{FF2B5EF4-FFF2-40B4-BE49-F238E27FC236}">
                <a16:creationId xmlns:a16="http://schemas.microsoft.com/office/drawing/2014/main" id="{E4CF58DE-3B8E-9BEB-0CEB-5896AB843B85}"/>
              </a:ext>
            </a:extLst>
          </p:cNvPr>
          <p:cNvSpPr>
            <a:spLocks noGrp="1"/>
          </p:cNvSpPr>
          <p:nvPr>
            <p:ph type="ftr" sz="quarter" idx="11"/>
          </p:nvPr>
        </p:nvSpPr>
        <p:spPr/>
        <p:txBody>
          <a:bodyPr/>
          <a:lstStyle/>
          <a:p>
            <a:r>
              <a:rPr lang="en-US"/>
              <a:t>Sample Footer Text</a:t>
            </a:r>
            <a:endParaRPr lang="en-US" dirty="0"/>
          </a:p>
        </p:txBody>
      </p:sp>
      <p:sp>
        <p:nvSpPr>
          <p:cNvPr id="10" name="Date Placeholder 9">
            <a:extLst>
              <a:ext uri="{FF2B5EF4-FFF2-40B4-BE49-F238E27FC236}">
                <a16:creationId xmlns:a16="http://schemas.microsoft.com/office/drawing/2014/main" id="{B7123045-B1C0-9FD9-5F31-ADD2B593938E}"/>
              </a:ext>
            </a:extLst>
          </p:cNvPr>
          <p:cNvSpPr>
            <a:spLocks noGrp="1"/>
          </p:cNvSpPr>
          <p:nvPr>
            <p:ph type="dt" sz="half" idx="10"/>
          </p:nvPr>
        </p:nvSpPr>
        <p:spPr/>
        <p:txBody>
          <a:bodyPr/>
          <a:lstStyle/>
          <a:p>
            <a:r>
              <a:rPr lang="en-US"/>
              <a:t>20XX</a:t>
            </a:r>
            <a:endParaRPr lang="en-US" dirty="0"/>
          </a:p>
        </p:txBody>
      </p:sp>
      <p:sp>
        <p:nvSpPr>
          <p:cNvPr id="11" name="Slide Number Placeholder 10">
            <a:extLst>
              <a:ext uri="{FF2B5EF4-FFF2-40B4-BE49-F238E27FC236}">
                <a16:creationId xmlns:a16="http://schemas.microsoft.com/office/drawing/2014/main" id="{AB79FEF0-B844-88A7-A26C-54DBE887198F}"/>
              </a:ext>
            </a:extLst>
          </p:cNvPr>
          <p:cNvSpPr>
            <a:spLocks noGrp="1"/>
          </p:cNvSpPr>
          <p:nvPr>
            <p:ph type="sldNum" sz="quarter" idx="12"/>
          </p:nvPr>
        </p:nvSpPr>
        <p:spPr/>
        <p:txBody>
          <a:bodyPr/>
          <a:lstStyle/>
          <a:p>
            <a:fld id="{3A98EE3D-8CD1-4C3F-BD1C-C98C9596463C}" type="slidenum">
              <a:rPr lang="en-US" smtClean="0"/>
              <a:t>4</a:t>
            </a:fld>
            <a:endParaRPr lang="en-US" dirty="0"/>
          </a:p>
        </p:txBody>
      </p:sp>
      <p:pic>
        <p:nvPicPr>
          <p:cNvPr id="25" name="Content Placeholder 24">
            <a:extLst>
              <a:ext uri="{FF2B5EF4-FFF2-40B4-BE49-F238E27FC236}">
                <a16:creationId xmlns:a16="http://schemas.microsoft.com/office/drawing/2014/main" id="{15DFF4D0-1BEA-5961-4A06-1DA8FA537E37}"/>
              </a:ext>
            </a:extLst>
          </p:cNvPr>
          <p:cNvPicPr>
            <a:picLocks noGrp="1" noChangeAspect="1"/>
          </p:cNvPicPr>
          <p:nvPr>
            <p:ph sz="quarter" idx="4"/>
          </p:nvPr>
        </p:nvPicPr>
        <p:blipFill>
          <a:blip r:embed="rId4"/>
          <a:stretch>
            <a:fillRect/>
          </a:stretch>
        </p:blipFill>
        <p:spPr>
          <a:xfrm>
            <a:off x="4225227" y="2845024"/>
            <a:ext cx="3586396" cy="3096763"/>
          </a:xfrm>
        </p:spPr>
      </p:pic>
    </p:spTree>
    <p:extLst>
      <p:ext uri="{BB962C8B-B14F-4D97-AF65-F5344CB8AC3E}">
        <p14:creationId xmlns:p14="http://schemas.microsoft.com/office/powerpoint/2010/main" val="19564448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269D-CC4F-5508-1B29-9F896B6B1C28}"/>
              </a:ext>
            </a:extLst>
          </p:cNvPr>
          <p:cNvSpPr>
            <a:spLocks noGrp="1"/>
          </p:cNvSpPr>
          <p:nvPr>
            <p:ph type="title"/>
          </p:nvPr>
        </p:nvSpPr>
        <p:spPr>
          <a:xfrm>
            <a:off x="581192" y="612216"/>
            <a:ext cx="3424138" cy="601988"/>
          </a:xfrm>
        </p:spPr>
        <p:txBody>
          <a:bodyPr/>
          <a:lstStyle/>
          <a:p>
            <a:r>
              <a:rPr lang="en-US" dirty="0"/>
              <a:t>CLIENT UI</a:t>
            </a:r>
          </a:p>
        </p:txBody>
      </p:sp>
      <p:pic>
        <p:nvPicPr>
          <p:cNvPr id="14" name="Content Placeholder 13">
            <a:extLst>
              <a:ext uri="{FF2B5EF4-FFF2-40B4-BE49-F238E27FC236}">
                <a16:creationId xmlns:a16="http://schemas.microsoft.com/office/drawing/2014/main" id="{90897843-DDF0-5098-D4FB-EAB524BB1E52}"/>
              </a:ext>
            </a:extLst>
          </p:cNvPr>
          <p:cNvPicPr>
            <a:picLocks noGrp="1" noChangeAspect="1"/>
          </p:cNvPicPr>
          <p:nvPr>
            <p:ph idx="1"/>
          </p:nvPr>
        </p:nvPicPr>
        <p:blipFill>
          <a:blip r:embed="rId2"/>
          <a:stretch>
            <a:fillRect/>
          </a:stretch>
        </p:blipFill>
        <p:spPr>
          <a:xfrm>
            <a:off x="8186672" y="1260484"/>
            <a:ext cx="3424138" cy="3370206"/>
          </a:xfrm>
        </p:spPr>
      </p:pic>
      <p:pic>
        <p:nvPicPr>
          <p:cNvPr id="16" name="Picture 15">
            <a:extLst>
              <a:ext uri="{FF2B5EF4-FFF2-40B4-BE49-F238E27FC236}">
                <a16:creationId xmlns:a16="http://schemas.microsoft.com/office/drawing/2014/main" id="{8E62BB07-68E3-6BC1-1847-E192BB89ACF7}"/>
              </a:ext>
            </a:extLst>
          </p:cNvPr>
          <p:cNvPicPr>
            <a:picLocks noChangeAspect="1"/>
          </p:cNvPicPr>
          <p:nvPr/>
        </p:nvPicPr>
        <p:blipFill>
          <a:blip r:embed="rId3"/>
          <a:stretch>
            <a:fillRect/>
          </a:stretch>
        </p:blipFill>
        <p:spPr>
          <a:xfrm>
            <a:off x="481521" y="5199672"/>
            <a:ext cx="11228958" cy="1518178"/>
          </a:xfrm>
          <a:prstGeom prst="rect">
            <a:avLst/>
          </a:prstGeom>
        </p:spPr>
      </p:pic>
      <p:sp>
        <p:nvSpPr>
          <p:cNvPr id="17" name="TextBox 16">
            <a:extLst>
              <a:ext uri="{FF2B5EF4-FFF2-40B4-BE49-F238E27FC236}">
                <a16:creationId xmlns:a16="http://schemas.microsoft.com/office/drawing/2014/main" id="{E3F992A6-07F3-062E-8554-965DC5500836}"/>
              </a:ext>
            </a:extLst>
          </p:cNvPr>
          <p:cNvSpPr txBox="1"/>
          <p:nvPr/>
        </p:nvSpPr>
        <p:spPr>
          <a:xfrm>
            <a:off x="8186672" y="811504"/>
            <a:ext cx="2621236" cy="369332"/>
          </a:xfrm>
          <a:prstGeom prst="rect">
            <a:avLst/>
          </a:prstGeom>
          <a:noFill/>
        </p:spPr>
        <p:txBody>
          <a:bodyPr wrap="square" rtlCol="0">
            <a:spAutoFit/>
          </a:bodyPr>
          <a:lstStyle/>
          <a:p>
            <a:r>
              <a:rPr lang="en-US" b="1" dirty="0">
                <a:solidFill>
                  <a:schemeClr val="accent1">
                    <a:lumMod val="75000"/>
                  </a:schemeClr>
                </a:solidFill>
              </a:rPr>
              <a:t>CLIENT PORTAL</a:t>
            </a:r>
          </a:p>
        </p:txBody>
      </p:sp>
      <p:sp>
        <p:nvSpPr>
          <p:cNvPr id="18" name="TextBox 17">
            <a:extLst>
              <a:ext uri="{FF2B5EF4-FFF2-40B4-BE49-F238E27FC236}">
                <a16:creationId xmlns:a16="http://schemas.microsoft.com/office/drawing/2014/main" id="{E723F157-88E0-B0CD-E755-EA40932D4768}"/>
              </a:ext>
            </a:extLst>
          </p:cNvPr>
          <p:cNvSpPr txBox="1"/>
          <p:nvPr/>
        </p:nvSpPr>
        <p:spPr>
          <a:xfrm>
            <a:off x="581192" y="4830340"/>
            <a:ext cx="4515464" cy="369332"/>
          </a:xfrm>
          <a:prstGeom prst="rect">
            <a:avLst/>
          </a:prstGeom>
          <a:noFill/>
        </p:spPr>
        <p:txBody>
          <a:bodyPr wrap="square" rtlCol="0">
            <a:spAutoFit/>
          </a:bodyPr>
          <a:lstStyle/>
          <a:p>
            <a:r>
              <a:rPr lang="en-US" b="1" dirty="0">
                <a:solidFill>
                  <a:schemeClr val="accent1">
                    <a:lumMod val="75000"/>
                  </a:schemeClr>
                </a:solidFill>
              </a:rPr>
              <a:t>SELECT QUERY RESULT SET</a:t>
            </a:r>
          </a:p>
        </p:txBody>
      </p:sp>
      <p:sp>
        <p:nvSpPr>
          <p:cNvPr id="19" name="TextBox 18">
            <a:extLst>
              <a:ext uri="{FF2B5EF4-FFF2-40B4-BE49-F238E27FC236}">
                <a16:creationId xmlns:a16="http://schemas.microsoft.com/office/drawing/2014/main" id="{FF1BD27A-89BD-7275-2F02-76874672865F}"/>
              </a:ext>
            </a:extLst>
          </p:cNvPr>
          <p:cNvSpPr txBox="1"/>
          <p:nvPr/>
        </p:nvSpPr>
        <p:spPr>
          <a:xfrm>
            <a:off x="3801027" y="811504"/>
            <a:ext cx="3229359" cy="369332"/>
          </a:xfrm>
          <a:prstGeom prst="rect">
            <a:avLst/>
          </a:prstGeom>
          <a:noFill/>
        </p:spPr>
        <p:txBody>
          <a:bodyPr wrap="square" rtlCol="0">
            <a:spAutoFit/>
          </a:bodyPr>
          <a:lstStyle/>
          <a:p>
            <a:r>
              <a:rPr lang="en-US" b="1" dirty="0">
                <a:solidFill>
                  <a:schemeClr val="accent1">
                    <a:lumMod val="75000"/>
                  </a:schemeClr>
                </a:solidFill>
              </a:rPr>
              <a:t>CLIENT SELECT QUERY</a:t>
            </a:r>
          </a:p>
        </p:txBody>
      </p:sp>
      <p:pic>
        <p:nvPicPr>
          <p:cNvPr id="22" name="Picture 21">
            <a:extLst>
              <a:ext uri="{FF2B5EF4-FFF2-40B4-BE49-F238E27FC236}">
                <a16:creationId xmlns:a16="http://schemas.microsoft.com/office/drawing/2014/main" id="{DC20337D-9734-9851-F301-C8CE50986C60}"/>
              </a:ext>
            </a:extLst>
          </p:cNvPr>
          <p:cNvPicPr>
            <a:picLocks noChangeAspect="1"/>
          </p:cNvPicPr>
          <p:nvPr/>
        </p:nvPicPr>
        <p:blipFill>
          <a:blip r:embed="rId4"/>
          <a:stretch>
            <a:fillRect/>
          </a:stretch>
        </p:blipFill>
        <p:spPr>
          <a:xfrm>
            <a:off x="2841885" y="1349100"/>
            <a:ext cx="4760076" cy="3370206"/>
          </a:xfrm>
          <a:prstGeom prst="rect">
            <a:avLst/>
          </a:prstGeom>
        </p:spPr>
      </p:pic>
    </p:spTree>
    <p:extLst>
      <p:ext uri="{BB962C8B-B14F-4D97-AF65-F5344CB8AC3E}">
        <p14:creationId xmlns:p14="http://schemas.microsoft.com/office/powerpoint/2010/main" val="3160240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269D-CC4F-5508-1B29-9F896B6B1C28}"/>
              </a:ext>
            </a:extLst>
          </p:cNvPr>
          <p:cNvSpPr>
            <a:spLocks noGrp="1"/>
          </p:cNvSpPr>
          <p:nvPr>
            <p:ph type="title"/>
          </p:nvPr>
        </p:nvSpPr>
        <p:spPr>
          <a:xfrm>
            <a:off x="431292" y="612216"/>
            <a:ext cx="3229358" cy="601987"/>
          </a:xfrm>
        </p:spPr>
        <p:txBody>
          <a:bodyPr/>
          <a:lstStyle/>
          <a:p>
            <a:r>
              <a:rPr lang="en-US" dirty="0"/>
              <a:t>SERVICE DATE UI</a:t>
            </a:r>
          </a:p>
        </p:txBody>
      </p:sp>
      <p:sp>
        <p:nvSpPr>
          <p:cNvPr id="17" name="TextBox 16">
            <a:extLst>
              <a:ext uri="{FF2B5EF4-FFF2-40B4-BE49-F238E27FC236}">
                <a16:creationId xmlns:a16="http://schemas.microsoft.com/office/drawing/2014/main" id="{E3F992A6-07F3-062E-8554-965DC5500836}"/>
              </a:ext>
            </a:extLst>
          </p:cNvPr>
          <p:cNvSpPr txBox="1"/>
          <p:nvPr/>
        </p:nvSpPr>
        <p:spPr>
          <a:xfrm>
            <a:off x="7801644" y="1804591"/>
            <a:ext cx="3229358" cy="369332"/>
          </a:xfrm>
          <a:prstGeom prst="rect">
            <a:avLst/>
          </a:prstGeom>
          <a:noFill/>
        </p:spPr>
        <p:txBody>
          <a:bodyPr wrap="square" rtlCol="0">
            <a:spAutoFit/>
          </a:bodyPr>
          <a:lstStyle/>
          <a:p>
            <a:r>
              <a:rPr lang="en-US" b="1" dirty="0">
                <a:solidFill>
                  <a:schemeClr val="accent1">
                    <a:lumMod val="75000"/>
                  </a:schemeClr>
                </a:solidFill>
              </a:rPr>
              <a:t>SERVICE DATE PORTAL</a:t>
            </a:r>
          </a:p>
        </p:txBody>
      </p:sp>
      <p:sp>
        <p:nvSpPr>
          <p:cNvPr id="18" name="TextBox 17">
            <a:extLst>
              <a:ext uri="{FF2B5EF4-FFF2-40B4-BE49-F238E27FC236}">
                <a16:creationId xmlns:a16="http://schemas.microsoft.com/office/drawing/2014/main" id="{E723F157-88E0-B0CD-E755-EA40932D4768}"/>
              </a:ext>
            </a:extLst>
          </p:cNvPr>
          <p:cNvSpPr txBox="1"/>
          <p:nvPr/>
        </p:nvSpPr>
        <p:spPr>
          <a:xfrm>
            <a:off x="1722865" y="2129113"/>
            <a:ext cx="4515464" cy="369332"/>
          </a:xfrm>
          <a:prstGeom prst="rect">
            <a:avLst/>
          </a:prstGeom>
          <a:noFill/>
        </p:spPr>
        <p:txBody>
          <a:bodyPr wrap="square" rtlCol="0">
            <a:spAutoFit/>
          </a:bodyPr>
          <a:lstStyle/>
          <a:p>
            <a:r>
              <a:rPr lang="en-US" b="1" dirty="0">
                <a:solidFill>
                  <a:schemeClr val="accent1">
                    <a:lumMod val="75000"/>
                  </a:schemeClr>
                </a:solidFill>
              </a:rPr>
              <a:t>SELECT QUERY RESULT SET</a:t>
            </a:r>
          </a:p>
        </p:txBody>
      </p:sp>
      <p:sp>
        <p:nvSpPr>
          <p:cNvPr id="19" name="TextBox 18">
            <a:extLst>
              <a:ext uri="{FF2B5EF4-FFF2-40B4-BE49-F238E27FC236}">
                <a16:creationId xmlns:a16="http://schemas.microsoft.com/office/drawing/2014/main" id="{FF1BD27A-89BD-7275-2F02-76874672865F}"/>
              </a:ext>
            </a:extLst>
          </p:cNvPr>
          <p:cNvSpPr txBox="1"/>
          <p:nvPr/>
        </p:nvSpPr>
        <p:spPr>
          <a:xfrm>
            <a:off x="1722865" y="1805782"/>
            <a:ext cx="3777521" cy="369332"/>
          </a:xfrm>
          <a:prstGeom prst="rect">
            <a:avLst/>
          </a:prstGeom>
          <a:noFill/>
        </p:spPr>
        <p:txBody>
          <a:bodyPr wrap="square" rtlCol="0">
            <a:spAutoFit/>
          </a:bodyPr>
          <a:lstStyle/>
          <a:p>
            <a:r>
              <a:rPr lang="en-US" b="1" dirty="0">
                <a:solidFill>
                  <a:schemeClr val="accent1">
                    <a:lumMod val="75000"/>
                  </a:schemeClr>
                </a:solidFill>
              </a:rPr>
              <a:t>SERVICE DATE SELECT QUERY</a:t>
            </a:r>
          </a:p>
        </p:txBody>
      </p:sp>
      <p:pic>
        <p:nvPicPr>
          <p:cNvPr id="8" name="Content Placeholder 7">
            <a:extLst>
              <a:ext uri="{FF2B5EF4-FFF2-40B4-BE49-F238E27FC236}">
                <a16:creationId xmlns:a16="http://schemas.microsoft.com/office/drawing/2014/main" id="{C44F6BA8-F189-FD15-E40D-78331565ABA3}"/>
              </a:ext>
            </a:extLst>
          </p:cNvPr>
          <p:cNvPicPr>
            <a:picLocks noGrp="1" noChangeAspect="1"/>
          </p:cNvPicPr>
          <p:nvPr>
            <p:ph idx="1"/>
          </p:nvPr>
        </p:nvPicPr>
        <p:blipFill>
          <a:blip r:embed="rId2"/>
          <a:stretch>
            <a:fillRect/>
          </a:stretch>
        </p:blipFill>
        <p:spPr>
          <a:xfrm>
            <a:off x="7483955" y="2749332"/>
            <a:ext cx="4216097" cy="3715384"/>
          </a:xfrm>
        </p:spPr>
      </p:pic>
      <p:sp>
        <p:nvSpPr>
          <p:cNvPr id="9" name="Content Placeholder 3">
            <a:extLst>
              <a:ext uri="{FF2B5EF4-FFF2-40B4-BE49-F238E27FC236}">
                <a16:creationId xmlns:a16="http://schemas.microsoft.com/office/drawing/2014/main" id="{C9152ADF-FD4B-A50A-50DA-61F18E29AF2F}"/>
              </a:ext>
            </a:extLst>
          </p:cNvPr>
          <p:cNvSpPr txBox="1">
            <a:spLocks/>
          </p:cNvSpPr>
          <p:nvPr/>
        </p:nvSpPr>
        <p:spPr>
          <a:xfrm>
            <a:off x="431292" y="1240086"/>
            <a:ext cx="7737230" cy="482348"/>
          </a:xfrm>
          <a:prstGeom prst="rect">
            <a:avLst/>
          </a:prstGeom>
        </p:spPr>
        <p:txBody>
          <a:bodyPr/>
          <a:lst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en-US" dirty="0"/>
              <a:t>This portal is for workers to record entries after they have worked with a client.</a:t>
            </a:r>
          </a:p>
        </p:txBody>
      </p:sp>
      <p:pic>
        <p:nvPicPr>
          <p:cNvPr id="11" name="Picture 10">
            <a:extLst>
              <a:ext uri="{FF2B5EF4-FFF2-40B4-BE49-F238E27FC236}">
                <a16:creationId xmlns:a16="http://schemas.microsoft.com/office/drawing/2014/main" id="{353E37BB-BCCA-1999-E12A-08603B5048E0}"/>
              </a:ext>
            </a:extLst>
          </p:cNvPr>
          <p:cNvPicPr>
            <a:picLocks noChangeAspect="1"/>
          </p:cNvPicPr>
          <p:nvPr/>
        </p:nvPicPr>
        <p:blipFill>
          <a:blip r:embed="rId3"/>
          <a:stretch>
            <a:fillRect/>
          </a:stretch>
        </p:blipFill>
        <p:spPr>
          <a:xfrm>
            <a:off x="637371" y="2649965"/>
            <a:ext cx="6335653" cy="3914119"/>
          </a:xfrm>
          <a:prstGeom prst="rect">
            <a:avLst/>
          </a:prstGeom>
        </p:spPr>
      </p:pic>
    </p:spTree>
    <p:extLst>
      <p:ext uri="{BB962C8B-B14F-4D97-AF65-F5344CB8AC3E}">
        <p14:creationId xmlns:p14="http://schemas.microsoft.com/office/powerpoint/2010/main" val="26837609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F269D-CC4F-5508-1B29-9F896B6B1C28}"/>
              </a:ext>
            </a:extLst>
          </p:cNvPr>
          <p:cNvSpPr>
            <a:spLocks noGrp="1"/>
          </p:cNvSpPr>
          <p:nvPr>
            <p:ph type="title"/>
          </p:nvPr>
        </p:nvSpPr>
        <p:spPr>
          <a:xfrm>
            <a:off x="431292" y="612216"/>
            <a:ext cx="3229358" cy="601987"/>
          </a:xfrm>
        </p:spPr>
        <p:txBody>
          <a:bodyPr/>
          <a:lstStyle/>
          <a:p>
            <a:r>
              <a:rPr lang="en-US" dirty="0"/>
              <a:t>BILLING UI</a:t>
            </a:r>
          </a:p>
        </p:txBody>
      </p:sp>
      <p:sp>
        <p:nvSpPr>
          <p:cNvPr id="17" name="TextBox 16">
            <a:extLst>
              <a:ext uri="{FF2B5EF4-FFF2-40B4-BE49-F238E27FC236}">
                <a16:creationId xmlns:a16="http://schemas.microsoft.com/office/drawing/2014/main" id="{E3F992A6-07F3-062E-8554-965DC5500836}"/>
              </a:ext>
            </a:extLst>
          </p:cNvPr>
          <p:cNvSpPr txBox="1"/>
          <p:nvPr/>
        </p:nvSpPr>
        <p:spPr>
          <a:xfrm>
            <a:off x="7801644" y="1759621"/>
            <a:ext cx="2406658" cy="369332"/>
          </a:xfrm>
          <a:prstGeom prst="rect">
            <a:avLst/>
          </a:prstGeom>
          <a:noFill/>
        </p:spPr>
        <p:txBody>
          <a:bodyPr wrap="square" rtlCol="0">
            <a:spAutoFit/>
          </a:bodyPr>
          <a:lstStyle/>
          <a:p>
            <a:r>
              <a:rPr lang="en-US" b="1" dirty="0">
                <a:solidFill>
                  <a:schemeClr val="accent1">
                    <a:lumMod val="75000"/>
                  </a:schemeClr>
                </a:solidFill>
              </a:rPr>
              <a:t>BILLING PORTAL</a:t>
            </a:r>
          </a:p>
        </p:txBody>
      </p:sp>
      <p:sp>
        <p:nvSpPr>
          <p:cNvPr id="18" name="TextBox 17">
            <a:extLst>
              <a:ext uri="{FF2B5EF4-FFF2-40B4-BE49-F238E27FC236}">
                <a16:creationId xmlns:a16="http://schemas.microsoft.com/office/drawing/2014/main" id="{E723F157-88E0-B0CD-E755-EA40932D4768}"/>
              </a:ext>
            </a:extLst>
          </p:cNvPr>
          <p:cNvSpPr txBox="1"/>
          <p:nvPr/>
        </p:nvSpPr>
        <p:spPr>
          <a:xfrm>
            <a:off x="491948" y="5197259"/>
            <a:ext cx="4515464" cy="369332"/>
          </a:xfrm>
          <a:prstGeom prst="rect">
            <a:avLst/>
          </a:prstGeom>
          <a:noFill/>
        </p:spPr>
        <p:txBody>
          <a:bodyPr wrap="square" rtlCol="0">
            <a:spAutoFit/>
          </a:bodyPr>
          <a:lstStyle/>
          <a:p>
            <a:r>
              <a:rPr lang="en-US" b="1" dirty="0">
                <a:solidFill>
                  <a:schemeClr val="accent1">
                    <a:lumMod val="75000"/>
                  </a:schemeClr>
                </a:solidFill>
              </a:rPr>
              <a:t>SELECT QUERY RESULT SET</a:t>
            </a:r>
          </a:p>
        </p:txBody>
      </p:sp>
      <p:sp>
        <p:nvSpPr>
          <p:cNvPr id="19" name="TextBox 18">
            <a:extLst>
              <a:ext uri="{FF2B5EF4-FFF2-40B4-BE49-F238E27FC236}">
                <a16:creationId xmlns:a16="http://schemas.microsoft.com/office/drawing/2014/main" id="{FF1BD27A-89BD-7275-2F02-76874672865F}"/>
              </a:ext>
            </a:extLst>
          </p:cNvPr>
          <p:cNvSpPr txBox="1"/>
          <p:nvPr/>
        </p:nvSpPr>
        <p:spPr>
          <a:xfrm>
            <a:off x="635718" y="1814690"/>
            <a:ext cx="3777521" cy="369332"/>
          </a:xfrm>
          <a:prstGeom prst="rect">
            <a:avLst/>
          </a:prstGeom>
          <a:noFill/>
        </p:spPr>
        <p:txBody>
          <a:bodyPr wrap="square" rtlCol="0">
            <a:spAutoFit/>
          </a:bodyPr>
          <a:lstStyle/>
          <a:p>
            <a:r>
              <a:rPr lang="en-US" b="1" dirty="0">
                <a:solidFill>
                  <a:schemeClr val="accent1">
                    <a:lumMod val="75000"/>
                  </a:schemeClr>
                </a:solidFill>
              </a:rPr>
              <a:t>BILLING SELECT QUERY</a:t>
            </a:r>
          </a:p>
        </p:txBody>
      </p:sp>
      <p:sp>
        <p:nvSpPr>
          <p:cNvPr id="9" name="Content Placeholder 3">
            <a:extLst>
              <a:ext uri="{FF2B5EF4-FFF2-40B4-BE49-F238E27FC236}">
                <a16:creationId xmlns:a16="http://schemas.microsoft.com/office/drawing/2014/main" id="{C9152ADF-FD4B-A50A-50DA-61F18E29AF2F}"/>
              </a:ext>
            </a:extLst>
          </p:cNvPr>
          <p:cNvSpPr txBox="1">
            <a:spLocks/>
          </p:cNvSpPr>
          <p:nvPr/>
        </p:nvSpPr>
        <p:spPr>
          <a:xfrm>
            <a:off x="431292" y="1240086"/>
            <a:ext cx="7737230" cy="482348"/>
          </a:xfrm>
          <a:prstGeom prst="rect">
            <a:avLst/>
          </a:prstGeom>
        </p:spPr>
        <p:txBody>
          <a:bodyPr/>
          <a:lst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en-US" dirty="0"/>
              <a:t>This portal is for administrators to add and view billing details.</a:t>
            </a:r>
          </a:p>
        </p:txBody>
      </p:sp>
      <p:pic>
        <p:nvPicPr>
          <p:cNvPr id="4" name="Picture 3">
            <a:extLst>
              <a:ext uri="{FF2B5EF4-FFF2-40B4-BE49-F238E27FC236}">
                <a16:creationId xmlns:a16="http://schemas.microsoft.com/office/drawing/2014/main" id="{1E80C1D2-4C93-A92E-95F8-8574C8C9B09D}"/>
              </a:ext>
            </a:extLst>
          </p:cNvPr>
          <p:cNvPicPr>
            <a:picLocks noChangeAspect="1"/>
          </p:cNvPicPr>
          <p:nvPr/>
        </p:nvPicPr>
        <p:blipFill>
          <a:blip r:embed="rId2"/>
          <a:stretch>
            <a:fillRect/>
          </a:stretch>
        </p:blipFill>
        <p:spPr>
          <a:xfrm>
            <a:off x="491948" y="5688586"/>
            <a:ext cx="7842583" cy="904762"/>
          </a:xfrm>
          <a:prstGeom prst="rect">
            <a:avLst/>
          </a:prstGeom>
        </p:spPr>
      </p:pic>
      <p:pic>
        <p:nvPicPr>
          <p:cNvPr id="10" name="Picture 9">
            <a:extLst>
              <a:ext uri="{FF2B5EF4-FFF2-40B4-BE49-F238E27FC236}">
                <a16:creationId xmlns:a16="http://schemas.microsoft.com/office/drawing/2014/main" id="{FE59AD8B-EB54-15F2-18F3-011C803F5FC6}"/>
              </a:ext>
            </a:extLst>
          </p:cNvPr>
          <p:cNvPicPr>
            <a:picLocks noChangeAspect="1"/>
          </p:cNvPicPr>
          <p:nvPr/>
        </p:nvPicPr>
        <p:blipFill>
          <a:blip r:embed="rId3"/>
          <a:stretch>
            <a:fillRect/>
          </a:stretch>
        </p:blipFill>
        <p:spPr>
          <a:xfrm>
            <a:off x="6642711" y="2189505"/>
            <a:ext cx="5057341" cy="3137030"/>
          </a:xfrm>
          <a:prstGeom prst="rect">
            <a:avLst/>
          </a:prstGeom>
        </p:spPr>
      </p:pic>
      <p:pic>
        <p:nvPicPr>
          <p:cNvPr id="15" name="Picture 14">
            <a:extLst>
              <a:ext uri="{FF2B5EF4-FFF2-40B4-BE49-F238E27FC236}">
                <a16:creationId xmlns:a16="http://schemas.microsoft.com/office/drawing/2014/main" id="{BE0979E6-4CE2-C968-A83C-58C3A43E9713}"/>
              </a:ext>
            </a:extLst>
          </p:cNvPr>
          <p:cNvPicPr>
            <a:picLocks noChangeAspect="1"/>
          </p:cNvPicPr>
          <p:nvPr/>
        </p:nvPicPr>
        <p:blipFill>
          <a:blip r:embed="rId4"/>
          <a:stretch>
            <a:fillRect/>
          </a:stretch>
        </p:blipFill>
        <p:spPr>
          <a:xfrm>
            <a:off x="635718" y="2276278"/>
            <a:ext cx="4495238" cy="2828571"/>
          </a:xfrm>
          <a:prstGeom prst="rect">
            <a:avLst/>
          </a:prstGeom>
        </p:spPr>
      </p:pic>
    </p:spTree>
    <p:extLst>
      <p:ext uri="{BB962C8B-B14F-4D97-AF65-F5344CB8AC3E}">
        <p14:creationId xmlns:p14="http://schemas.microsoft.com/office/powerpoint/2010/main" val="26638835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73979-478B-A5FF-26CF-38C17A23B2B1}"/>
              </a:ext>
            </a:extLst>
          </p:cNvPr>
          <p:cNvSpPr>
            <a:spLocks noGrp="1"/>
          </p:cNvSpPr>
          <p:nvPr>
            <p:ph type="title"/>
          </p:nvPr>
        </p:nvSpPr>
        <p:spPr>
          <a:xfrm>
            <a:off x="767857" y="933450"/>
            <a:ext cx="3031852" cy="939955"/>
          </a:xfrm>
        </p:spPr>
        <p:txBody>
          <a:bodyPr/>
          <a:lstStyle/>
          <a:p>
            <a:r>
              <a:rPr lang="en-US" dirty="0"/>
              <a:t>Supporting Tables</a:t>
            </a:r>
          </a:p>
        </p:txBody>
      </p:sp>
      <p:sp>
        <p:nvSpPr>
          <p:cNvPr id="4" name="Text Placeholder 3">
            <a:extLst>
              <a:ext uri="{FF2B5EF4-FFF2-40B4-BE49-F238E27FC236}">
                <a16:creationId xmlns:a16="http://schemas.microsoft.com/office/drawing/2014/main" id="{319E59F9-1E68-3100-B6EC-2FB5B3E28FEC}"/>
              </a:ext>
            </a:extLst>
          </p:cNvPr>
          <p:cNvSpPr>
            <a:spLocks noGrp="1"/>
          </p:cNvSpPr>
          <p:nvPr>
            <p:ph type="body" sz="half" idx="2"/>
          </p:nvPr>
        </p:nvSpPr>
        <p:spPr>
          <a:xfrm>
            <a:off x="767857" y="2207941"/>
            <a:ext cx="3031852" cy="3630105"/>
          </a:xfrm>
        </p:spPr>
        <p:txBody>
          <a:bodyPr>
            <a:normAutofit/>
          </a:bodyPr>
          <a:lstStyle/>
          <a:p>
            <a:r>
              <a:rPr lang="en-US" sz="2000" dirty="0"/>
              <a:t>Data can be viewed, updated and added through the 3 user interfaces.  All the other tables are just to support the interfaces and it is assumed this data is entered initially and does not change often. Therefore there are no user portals for the other tables</a:t>
            </a:r>
          </a:p>
        </p:txBody>
      </p:sp>
      <p:sp>
        <p:nvSpPr>
          <p:cNvPr id="5" name="Footer Placeholder 4">
            <a:extLst>
              <a:ext uri="{FF2B5EF4-FFF2-40B4-BE49-F238E27FC236}">
                <a16:creationId xmlns:a16="http://schemas.microsoft.com/office/drawing/2014/main" id="{0A151785-0D4E-5090-279F-011ECCB9F071}"/>
              </a:ext>
            </a:extLst>
          </p:cNvPr>
          <p:cNvSpPr>
            <a:spLocks noGrp="1"/>
          </p:cNvSpPr>
          <p:nvPr>
            <p:ph type="ftr" sz="quarter" idx="11"/>
          </p:nvPr>
        </p:nvSpPr>
        <p:spPr/>
        <p:txBody>
          <a:bodyPr/>
          <a:lstStyle/>
          <a:p>
            <a:r>
              <a:rPr lang="en-US"/>
              <a:t>Sample Footer Text</a:t>
            </a:r>
            <a:endParaRPr lang="en-US" dirty="0"/>
          </a:p>
        </p:txBody>
      </p:sp>
      <p:sp>
        <p:nvSpPr>
          <p:cNvPr id="6" name="Date Placeholder 5">
            <a:extLst>
              <a:ext uri="{FF2B5EF4-FFF2-40B4-BE49-F238E27FC236}">
                <a16:creationId xmlns:a16="http://schemas.microsoft.com/office/drawing/2014/main" id="{4EBEFB41-4B3F-BEAF-BE34-2475D22859A7}"/>
              </a:ext>
            </a:extLst>
          </p:cNvPr>
          <p:cNvSpPr>
            <a:spLocks noGrp="1"/>
          </p:cNvSpPr>
          <p:nvPr>
            <p:ph type="dt" sz="half" idx="10"/>
          </p:nvPr>
        </p:nvSpPr>
        <p:spPr/>
        <p:txBody>
          <a:bodyPr/>
          <a:lstStyle/>
          <a:p>
            <a:r>
              <a:rPr lang="en-US"/>
              <a:t>20XX</a:t>
            </a:r>
            <a:endParaRPr lang="en-US" dirty="0"/>
          </a:p>
        </p:txBody>
      </p:sp>
      <p:sp>
        <p:nvSpPr>
          <p:cNvPr id="7" name="Slide Number Placeholder 6">
            <a:extLst>
              <a:ext uri="{FF2B5EF4-FFF2-40B4-BE49-F238E27FC236}">
                <a16:creationId xmlns:a16="http://schemas.microsoft.com/office/drawing/2014/main" id="{FEC8A25D-908E-3387-DEB3-3371021D354F}"/>
              </a:ext>
            </a:extLst>
          </p:cNvPr>
          <p:cNvSpPr>
            <a:spLocks noGrp="1"/>
          </p:cNvSpPr>
          <p:nvPr>
            <p:ph type="sldNum" sz="quarter" idx="12"/>
          </p:nvPr>
        </p:nvSpPr>
        <p:spPr/>
        <p:txBody>
          <a:bodyPr/>
          <a:lstStyle/>
          <a:p>
            <a:fld id="{3A98EE3D-8CD1-4C3F-BD1C-C98C9596463C}" type="slidenum">
              <a:rPr lang="en-US" smtClean="0"/>
              <a:pPr/>
              <a:t>8</a:t>
            </a:fld>
            <a:endParaRPr lang="en-US" dirty="0"/>
          </a:p>
        </p:txBody>
      </p:sp>
      <p:pic>
        <p:nvPicPr>
          <p:cNvPr id="13" name="Content Placeholder 12">
            <a:extLst>
              <a:ext uri="{FF2B5EF4-FFF2-40B4-BE49-F238E27FC236}">
                <a16:creationId xmlns:a16="http://schemas.microsoft.com/office/drawing/2014/main" id="{C1EEC148-44A6-6E7F-A5C9-07D521167750}"/>
              </a:ext>
            </a:extLst>
          </p:cNvPr>
          <p:cNvPicPr>
            <a:picLocks noGrp="1" noChangeAspect="1"/>
          </p:cNvPicPr>
          <p:nvPr>
            <p:ph idx="1"/>
          </p:nvPr>
        </p:nvPicPr>
        <p:blipFill>
          <a:blip r:embed="rId2"/>
          <a:stretch>
            <a:fillRect/>
          </a:stretch>
        </p:blipFill>
        <p:spPr>
          <a:xfrm>
            <a:off x="5137031" y="1179513"/>
            <a:ext cx="6178789" cy="4659312"/>
          </a:xfrm>
        </p:spPr>
      </p:pic>
    </p:spTree>
    <p:extLst>
      <p:ext uri="{BB962C8B-B14F-4D97-AF65-F5344CB8AC3E}">
        <p14:creationId xmlns:p14="http://schemas.microsoft.com/office/powerpoint/2010/main" val="42076129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BB541-2704-4872-5604-07C7A6675AF4}"/>
              </a:ext>
            </a:extLst>
          </p:cNvPr>
          <p:cNvSpPr>
            <a:spLocks noGrp="1"/>
          </p:cNvSpPr>
          <p:nvPr>
            <p:ph type="title"/>
          </p:nvPr>
        </p:nvSpPr>
        <p:spPr/>
        <p:txBody>
          <a:bodyPr/>
          <a:lstStyle/>
          <a:p>
            <a:r>
              <a:rPr lang="en-US" dirty="0"/>
              <a:t>CRUD TEST CASES</a:t>
            </a:r>
          </a:p>
        </p:txBody>
      </p:sp>
      <p:sp>
        <p:nvSpPr>
          <p:cNvPr id="3" name="Content Placeholder 2">
            <a:extLst>
              <a:ext uri="{FF2B5EF4-FFF2-40B4-BE49-F238E27FC236}">
                <a16:creationId xmlns:a16="http://schemas.microsoft.com/office/drawing/2014/main" id="{0A9F5A8E-820D-AF0C-3295-15FEE0D27466}"/>
              </a:ext>
            </a:extLst>
          </p:cNvPr>
          <p:cNvSpPr>
            <a:spLocks noGrp="1"/>
          </p:cNvSpPr>
          <p:nvPr>
            <p:ph idx="1"/>
          </p:nvPr>
        </p:nvSpPr>
        <p:spPr>
          <a:xfrm>
            <a:off x="581192" y="2188781"/>
            <a:ext cx="3568661" cy="3022288"/>
          </a:xfrm>
        </p:spPr>
        <p:txBody>
          <a:bodyPr/>
          <a:lstStyle/>
          <a:p>
            <a:pPr algn="ctr"/>
            <a:r>
              <a:rPr lang="en-US" dirty="0"/>
              <a:t>There are CRUD test cases on all 12 tables.</a:t>
            </a:r>
          </a:p>
          <a:p>
            <a:pPr algn="ctr"/>
            <a:r>
              <a:rPr lang="en-US" dirty="0"/>
              <a:t>Here is an example of  CRUD on the service table.</a:t>
            </a:r>
          </a:p>
        </p:txBody>
      </p:sp>
      <p:sp>
        <p:nvSpPr>
          <p:cNvPr id="4" name="Footer Placeholder 3">
            <a:extLst>
              <a:ext uri="{FF2B5EF4-FFF2-40B4-BE49-F238E27FC236}">
                <a16:creationId xmlns:a16="http://schemas.microsoft.com/office/drawing/2014/main" id="{5A8E8DD1-E9A0-13C7-2639-BED9C2DFAA05}"/>
              </a:ext>
            </a:extLst>
          </p:cNvPr>
          <p:cNvSpPr>
            <a:spLocks noGrp="1"/>
          </p:cNvSpPr>
          <p:nvPr>
            <p:ph type="ftr" sz="quarter" idx="11"/>
          </p:nvPr>
        </p:nvSpPr>
        <p:spPr/>
        <p:txBody>
          <a:bodyPr/>
          <a:lstStyle/>
          <a:p>
            <a:r>
              <a:rPr lang="en-US"/>
              <a:t>Sample Footer Text</a:t>
            </a:r>
            <a:endParaRPr lang="en-US" dirty="0"/>
          </a:p>
        </p:txBody>
      </p:sp>
      <p:sp>
        <p:nvSpPr>
          <p:cNvPr id="6" name="Date Placeholder 5">
            <a:extLst>
              <a:ext uri="{FF2B5EF4-FFF2-40B4-BE49-F238E27FC236}">
                <a16:creationId xmlns:a16="http://schemas.microsoft.com/office/drawing/2014/main" id="{0FE1060D-11E1-971B-3E22-17DF0F4FB21E}"/>
              </a:ext>
            </a:extLst>
          </p:cNvPr>
          <p:cNvSpPr>
            <a:spLocks noGrp="1"/>
          </p:cNvSpPr>
          <p:nvPr>
            <p:ph type="dt" sz="half" idx="10"/>
          </p:nvPr>
        </p:nvSpPr>
        <p:spPr/>
        <p:txBody>
          <a:bodyPr/>
          <a:lstStyle/>
          <a:p>
            <a:r>
              <a:rPr lang="en-US"/>
              <a:t>20XX</a:t>
            </a:r>
            <a:endParaRPr lang="en-US" dirty="0"/>
          </a:p>
        </p:txBody>
      </p:sp>
      <p:sp>
        <p:nvSpPr>
          <p:cNvPr id="7" name="Slide Number Placeholder 6">
            <a:extLst>
              <a:ext uri="{FF2B5EF4-FFF2-40B4-BE49-F238E27FC236}">
                <a16:creationId xmlns:a16="http://schemas.microsoft.com/office/drawing/2014/main" id="{E3572B95-1220-D63E-449F-5D6A081D396A}"/>
              </a:ext>
            </a:extLst>
          </p:cNvPr>
          <p:cNvSpPr>
            <a:spLocks noGrp="1"/>
          </p:cNvSpPr>
          <p:nvPr>
            <p:ph type="sldNum" sz="quarter" idx="12"/>
          </p:nvPr>
        </p:nvSpPr>
        <p:spPr/>
        <p:txBody>
          <a:bodyPr/>
          <a:lstStyle/>
          <a:p>
            <a:fld id="{3A98EE3D-8CD1-4C3F-BD1C-C98C9596463C}" type="slidenum">
              <a:rPr lang="en-US" smtClean="0"/>
              <a:t>9</a:t>
            </a:fld>
            <a:endParaRPr lang="en-US" dirty="0"/>
          </a:p>
        </p:txBody>
      </p:sp>
      <p:pic>
        <p:nvPicPr>
          <p:cNvPr id="13" name="Picture 12">
            <a:extLst>
              <a:ext uri="{FF2B5EF4-FFF2-40B4-BE49-F238E27FC236}">
                <a16:creationId xmlns:a16="http://schemas.microsoft.com/office/drawing/2014/main" id="{1994E392-3013-0327-81EE-C1C819FA1568}"/>
              </a:ext>
            </a:extLst>
          </p:cNvPr>
          <p:cNvPicPr>
            <a:picLocks noChangeAspect="1"/>
          </p:cNvPicPr>
          <p:nvPr/>
        </p:nvPicPr>
        <p:blipFill>
          <a:blip r:embed="rId2"/>
          <a:stretch>
            <a:fillRect/>
          </a:stretch>
        </p:blipFill>
        <p:spPr>
          <a:xfrm>
            <a:off x="5775145" y="975937"/>
            <a:ext cx="5238842" cy="5447977"/>
          </a:xfrm>
          <a:prstGeom prst="rect">
            <a:avLst/>
          </a:prstGeom>
        </p:spPr>
      </p:pic>
    </p:spTree>
    <p:extLst>
      <p:ext uri="{BB962C8B-B14F-4D97-AF65-F5344CB8AC3E}">
        <p14:creationId xmlns:p14="http://schemas.microsoft.com/office/powerpoint/2010/main" val="2213361539"/>
      </p:ext>
    </p:extLst>
  </p:cSld>
  <p:clrMapOvr>
    <a:masterClrMapping/>
  </p:clrMapOvr>
</p:sld>
</file>

<file path=ppt/theme/theme1.xml><?xml version="1.0" encoding="utf-8"?>
<a:theme xmlns:a="http://schemas.openxmlformats.org/drawingml/2006/main" name="DividendVTI">
  <a:themeElements>
    <a:clrScheme name="Custom 10">
      <a:dk1>
        <a:sysClr val="windowText" lastClr="000000"/>
      </a:dk1>
      <a:lt1>
        <a:sysClr val="window" lastClr="FFFFFF"/>
      </a:lt1>
      <a:dk2>
        <a:srgbClr val="3D3D3D"/>
      </a:dk2>
      <a:lt2>
        <a:srgbClr val="EBEBEB"/>
      </a:lt2>
      <a:accent1>
        <a:srgbClr val="ED8428"/>
      </a:accent1>
      <a:accent2>
        <a:srgbClr val="E6C46D"/>
      </a:accent2>
      <a:accent3>
        <a:srgbClr val="465359"/>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_Win32_JB_SL_v2.potx" id="{1C1B9226-0BCF-4F11-8C9C-4780CC1ABB3B}" vid="{6B91BC45-CF1E-4756-9009-7BE00F9B25C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4608ECE-840A-4514-AD05-0950FC5D30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7333985-6DEC-4BB6-B360-FFFEFA02249A}">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5470C9DA-ADC8-49D9-B223-6D54C6FB7BE0}">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Dividend design</Template>
  <TotalTime>173</TotalTime>
  <Words>289</Words>
  <Application>Microsoft Office PowerPoint</Application>
  <PresentationFormat>Widescreen</PresentationFormat>
  <Paragraphs>52</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Gill Sans MT</vt:lpstr>
      <vt:lpstr>Wingdings 2</vt:lpstr>
      <vt:lpstr>DividendVTI</vt:lpstr>
      <vt:lpstr>BYUI CIT225 - Database Design &amp; Development BEHAVIORAL Healthcare DB </vt:lpstr>
      <vt:lpstr>DATABASE Introduction</vt:lpstr>
      <vt:lpstr>Behavioral Health Billing Portal - ERD</vt:lpstr>
      <vt:lpstr>UI Mockups</vt:lpstr>
      <vt:lpstr>CLIENT UI</vt:lpstr>
      <vt:lpstr>SERVICE DATE UI</vt:lpstr>
      <vt:lpstr>BILLING UI</vt:lpstr>
      <vt:lpstr>Supporting Tables</vt:lpstr>
      <vt:lpstr>CRUD TEST CASES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BYUI CIT225 - Database Design &amp; Development BEHAVIORAL Healthcare DB</dc:title>
  <dc:creator>Monique</dc:creator>
  <cp:lastModifiedBy>Monique</cp:lastModifiedBy>
  <cp:revision>9</cp:revision>
  <dcterms:created xsi:type="dcterms:W3CDTF">2023-07-15T07:00:18Z</dcterms:created>
  <dcterms:modified xsi:type="dcterms:W3CDTF">2023-07-15T09:53:50Z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